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7" roundtripDataSignature="AMtx7mhm+tpsy+gH/QcD0AA76O66dTI3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2C3B55-4360-4C24-8020-AC793E182E31}">
  <a:tblStyle styleId="{B02C3B55-4360-4C24-8020-AC793E182E3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9" name="Shape 19"/>
        <p:cNvGrpSpPr/>
        <p:nvPr/>
      </p:nvGrpSpPr>
      <p:grpSpPr>
        <a:xfrm>
          <a:off x="0" y="0"/>
          <a:ext cx="0" cy="0"/>
          <a:chOff x="0" y="0"/>
          <a:chExt cx="0" cy="0"/>
        </a:xfrm>
      </p:grpSpPr>
      <p:sp>
        <p:nvSpPr>
          <p:cNvPr id="20" name="Google Shape;20;p22"/>
          <p:cNvSpPr/>
          <p:nvPr/>
        </p:nvSpPr>
        <p:spPr>
          <a:xfrm>
            <a:off x="-2" y="4664147"/>
            <a:ext cx="9151089" cy="0"/>
          </a:xfrm>
          <a:prstGeom prst="rtTriangle">
            <a:avLst/>
          </a:prstGeom>
          <a:gradFill>
            <a:gsLst>
              <a:gs pos="0">
                <a:srgbClr val="007795"/>
              </a:gs>
              <a:gs pos="55000">
                <a:srgbClr val="47BBE0"/>
              </a:gs>
              <a:gs pos="100000">
                <a:srgbClr val="007795"/>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21" name="Google Shape;21;p22"/>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2"/>
              </a:buClr>
              <a:buSzPts val="4800"/>
              <a:buFont typeface="Lucida Sans"/>
              <a:buNone/>
              <a:defRPr b="1"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2"/>
          <p:cNvSpPr txBox="1"/>
          <p:nvPr>
            <p:ph idx="1" type="subTitle"/>
          </p:nvPr>
        </p:nvSpPr>
        <p:spPr>
          <a:xfrm>
            <a:off x="685800" y="3611607"/>
            <a:ext cx="7772400" cy="1199704"/>
          </a:xfrm>
          <a:prstGeom prst="rect">
            <a:avLst/>
          </a:prstGeom>
          <a:noFill/>
          <a:ln>
            <a:noFill/>
          </a:ln>
        </p:spPr>
        <p:txBody>
          <a:bodyPr anchorCtr="0" anchor="t" bIns="45700" lIns="45700" spcFirstLastPara="1" rIns="45700" wrap="square" tIns="45700">
            <a:normAutofit/>
          </a:bodyPr>
          <a:lstStyle>
            <a:lvl1pPr lvl="0" marR="64008" algn="r">
              <a:spcBef>
                <a:spcPts val="400"/>
              </a:spcBef>
              <a:spcAft>
                <a:spcPts val="0"/>
              </a:spcAft>
              <a:buSzPts val="1836"/>
              <a:buNone/>
              <a:defRPr>
                <a:solidFill>
                  <a:schemeClr val="dk2"/>
                </a:solidFill>
              </a:defRPr>
            </a:lvl1pPr>
            <a:lvl2pPr lvl="1" algn="ctr">
              <a:spcBef>
                <a:spcPts val="324"/>
              </a:spcBef>
              <a:spcAft>
                <a:spcPts val="0"/>
              </a:spcAft>
              <a:buSzPts val="1800"/>
              <a:buNone/>
              <a:defRPr/>
            </a:lvl2pPr>
            <a:lvl3pPr lvl="2" algn="ctr">
              <a:spcBef>
                <a:spcPts val="350"/>
              </a:spcBef>
              <a:spcAft>
                <a:spcPts val="0"/>
              </a:spcAft>
              <a:buSzPts val="1800"/>
              <a:buNone/>
              <a:defRPr/>
            </a:lvl3pPr>
            <a:lvl4pPr lvl="3" algn="ctr">
              <a:spcBef>
                <a:spcPts val="350"/>
              </a:spcBef>
              <a:spcAft>
                <a:spcPts val="0"/>
              </a:spcAft>
              <a:buSzPts val="1800"/>
              <a:buNone/>
              <a:defRPr/>
            </a:lvl4pPr>
            <a:lvl5pPr lvl="4" algn="ctr">
              <a:spcBef>
                <a:spcPts val="350"/>
              </a:spcBef>
              <a:spcAft>
                <a:spcPts val="0"/>
              </a:spcAft>
              <a:buSzPts val="1800"/>
              <a:buNone/>
              <a:defRPr/>
            </a:lvl5pPr>
            <a:lvl6pPr lvl="5" algn="ctr">
              <a:spcBef>
                <a:spcPts val="350"/>
              </a:spcBef>
              <a:spcAft>
                <a:spcPts val="0"/>
              </a:spcAft>
              <a:buSzPts val="1800"/>
              <a:buNone/>
              <a:defRPr/>
            </a:lvl6pPr>
            <a:lvl7pPr lvl="6" algn="ctr">
              <a:spcBef>
                <a:spcPts val="350"/>
              </a:spcBef>
              <a:spcAft>
                <a:spcPts val="0"/>
              </a:spcAft>
              <a:buSzPts val="1800"/>
              <a:buNone/>
              <a:defRPr/>
            </a:lvl7pPr>
            <a:lvl8pPr lvl="7" algn="ctr">
              <a:spcBef>
                <a:spcPts val="350"/>
              </a:spcBef>
              <a:spcAft>
                <a:spcPts val="0"/>
              </a:spcAft>
              <a:buSzPts val="1800"/>
              <a:buNone/>
              <a:defRPr/>
            </a:lvl8pPr>
            <a:lvl9pPr lvl="8" algn="ctr">
              <a:spcBef>
                <a:spcPts val="350"/>
              </a:spcBef>
              <a:spcAft>
                <a:spcPts val="0"/>
              </a:spcAft>
              <a:buSzPts val="1800"/>
              <a:buNone/>
              <a:defRPr/>
            </a:lvl9pPr>
          </a:lstStyle>
          <a:p/>
        </p:txBody>
      </p:sp>
      <p:grpSp>
        <p:nvGrpSpPr>
          <p:cNvPr id="23" name="Google Shape;23;p22"/>
          <p:cNvGrpSpPr/>
          <p:nvPr/>
        </p:nvGrpSpPr>
        <p:grpSpPr>
          <a:xfrm>
            <a:off x="-3765" y="4953000"/>
            <a:ext cx="9147765" cy="1912088"/>
            <a:chOff x="-3765" y="4832896"/>
            <a:chExt cx="9147765" cy="2032192"/>
          </a:xfrm>
        </p:grpSpPr>
        <p:sp>
          <p:nvSpPr>
            <p:cNvPr id="24" name="Google Shape;24;p22"/>
            <p:cNvSpPr/>
            <p:nvPr/>
          </p:nvSpPr>
          <p:spPr>
            <a:xfrm>
              <a:off x="1687513" y="4832896"/>
              <a:ext cx="7456487" cy="518816"/>
            </a:xfrm>
            <a:custGeom>
              <a:rect b="b" l="l" r="r" t="t"/>
              <a:pathLst>
                <a:path extrusionOk="0" h="367" w="4697">
                  <a:moveTo>
                    <a:pt x="4697" y="0"/>
                  </a:moveTo>
                  <a:lnTo>
                    <a:pt x="4697" y="367"/>
                  </a:lnTo>
                  <a:lnTo>
                    <a:pt x="0" y="218"/>
                  </a:lnTo>
                  <a:lnTo>
                    <a:pt x="4697" y="0"/>
                  </a:lnTo>
                  <a:close/>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25" name="Google Shape;25;p22"/>
            <p:cNvSpPr/>
            <p:nvPr/>
          </p:nvSpPr>
          <p:spPr>
            <a:xfrm>
              <a:off x="35443" y="5135526"/>
              <a:ext cx="9108557" cy="838200"/>
            </a:xfrm>
            <a:custGeom>
              <a:rect b="b" l="l" r="r" t="t"/>
              <a:pathLst>
                <a:path extrusionOk="0" h="528" w="5760">
                  <a:moveTo>
                    <a:pt x="0" y="0"/>
                  </a:moveTo>
                  <a:lnTo>
                    <a:pt x="5760" y="0"/>
                  </a:lnTo>
                  <a:lnTo>
                    <a:pt x="5760" y="528"/>
                  </a:lnTo>
                  <a:lnTo>
                    <a:pt x="48" y="0"/>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26" name="Google Shape;26;p22"/>
            <p:cNvSpPr/>
            <p:nvPr/>
          </p:nvSpPr>
          <p:spPr>
            <a:xfrm>
              <a:off x="0" y="4883888"/>
              <a:ext cx="9144000" cy="1981200"/>
            </a:xfrm>
            <a:custGeom>
              <a:rect b="b" l="l" r="r" t="t"/>
              <a:pathLst>
                <a:path extrusionOk="0" h="1248" w="5760">
                  <a:moveTo>
                    <a:pt x="0" y="0"/>
                  </a:moveTo>
                  <a:lnTo>
                    <a:pt x="0" y="1248"/>
                  </a:lnTo>
                  <a:lnTo>
                    <a:pt x="5760" y="1248"/>
                  </a:lnTo>
                  <a:lnTo>
                    <a:pt x="5760" y="528"/>
                  </a:lnTo>
                  <a:lnTo>
                    <a:pt x="0" y="0"/>
                  </a:lnTo>
                  <a:close/>
                </a:path>
              </a:pathLst>
            </a:cu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cxnSp>
          <p:nvCxnSpPr>
            <p:cNvPr id="27" name="Google Shape;27;p22"/>
            <p:cNvCxnSpPr/>
            <p:nvPr/>
          </p:nvCxnSpPr>
          <p:spPr>
            <a:xfrm>
              <a:off x="-3765" y="4880373"/>
              <a:ext cx="9147765" cy="839943"/>
            </a:xfrm>
            <a:prstGeom prst="straightConnector1">
              <a:avLst/>
            </a:prstGeom>
            <a:noFill/>
            <a:ln cap="flat" cmpd="sng" w="12050">
              <a:solidFill>
                <a:srgbClr val="93C5D8"/>
              </a:solidFill>
              <a:prstDash val="solid"/>
              <a:miter lim="800000"/>
              <a:headEnd len="sm" w="sm" type="none"/>
              <a:tailEnd len="sm" w="sm" type="none"/>
            </a:ln>
          </p:spPr>
        </p:cxnSp>
      </p:grpSp>
      <p:sp>
        <p:nvSpPr>
          <p:cNvPr id="28" name="Google Shape;28;p22"/>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2"/>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E7F0F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sz="1000">
                <a:solidFill>
                  <a:srgbClr val="FFFFFF"/>
                </a:solidFill>
                <a:latin typeface="Lucida Sans"/>
                <a:ea typeface="Lucida Sans"/>
                <a:cs typeface="Lucida Sans"/>
                <a:sym typeface="Lucida Sans"/>
              </a:defRPr>
            </a:lvl1pPr>
            <a:lvl2pPr indent="0" lvl="1" marL="0" algn="r">
              <a:spcBef>
                <a:spcPts val="0"/>
              </a:spcBef>
              <a:buNone/>
              <a:defRPr b="0" sz="1000">
                <a:solidFill>
                  <a:srgbClr val="FFFFFF"/>
                </a:solidFill>
                <a:latin typeface="Lucida Sans"/>
                <a:ea typeface="Lucida Sans"/>
                <a:cs typeface="Lucida Sans"/>
                <a:sym typeface="Lucida Sans"/>
              </a:defRPr>
            </a:lvl2pPr>
            <a:lvl3pPr indent="0" lvl="2" marL="0" algn="r">
              <a:spcBef>
                <a:spcPts val="0"/>
              </a:spcBef>
              <a:buNone/>
              <a:defRPr b="0" sz="1000">
                <a:solidFill>
                  <a:srgbClr val="FFFFFF"/>
                </a:solidFill>
                <a:latin typeface="Lucida Sans"/>
                <a:ea typeface="Lucida Sans"/>
                <a:cs typeface="Lucida Sans"/>
                <a:sym typeface="Lucida Sans"/>
              </a:defRPr>
            </a:lvl3pPr>
            <a:lvl4pPr indent="0" lvl="3" marL="0" algn="r">
              <a:spcBef>
                <a:spcPts val="0"/>
              </a:spcBef>
              <a:buNone/>
              <a:defRPr b="0" sz="1000">
                <a:solidFill>
                  <a:srgbClr val="FFFFFF"/>
                </a:solidFill>
                <a:latin typeface="Lucida Sans"/>
                <a:ea typeface="Lucida Sans"/>
                <a:cs typeface="Lucida Sans"/>
                <a:sym typeface="Lucida Sans"/>
              </a:defRPr>
            </a:lvl4pPr>
            <a:lvl5pPr indent="0" lvl="4" marL="0" algn="r">
              <a:spcBef>
                <a:spcPts val="0"/>
              </a:spcBef>
              <a:buNone/>
              <a:defRPr b="0" sz="1000">
                <a:solidFill>
                  <a:srgbClr val="FFFFFF"/>
                </a:solidFill>
                <a:latin typeface="Lucida Sans"/>
                <a:ea typeface="Lucida Sans"/>
                <a:cs typeface="Lucida Sans"/>
                <a:sym typeface="Lucida Sans"/>
              </a:defRPr>
            </a:lvl5pPr>
            <a:lvl6pPr indent="0" lvl="5" marL="0" algn="r">
              <a:spcBef>
                <a:spcPts val="0"/>
              </a:spcBef>
              <a:buNone/>
              <a:defRPr b="0" sz="1000">
                <a:solidFill>
                  <a:srgbClr val="FFFFFF"/>
                </a:solidFill>
                <a:latin typeface="Lucida Sans"/>
                <a:ea typeface="Lucida Sans"/>
                <a:cs typeface="Lucida Sans"/>
                <a:sym typeface="Lucida Sans"/>
              </a:defRPr>
            </a:lvl6pPr>
            <a:lvl7pPr indent="0" lvl="6" marL="0" algn="r">
              <a:spcBef>
                <a:spcPts val="0"/>
              </a:spcBef>
              <a:buNone/>
              <a:defRPr b="0" sz="1000">
                <a:solidFill>
                  <a:srgbClr val="FFFFFF"/>
                </a:solidFill>
                <a:latin typeface="Lucida Sans"/>
                <a:ea typeface="Lucida Sans"/>
                <a:cs typeface="Lucida Sans"/>
                <a:sym typeface="Lucida Sans"/>
              </a:defRPr>
            </a:lvl7pPr>
            <a:lvl8pPr indent="0" lvl="7" marL="0" algn="r">
              <a:spcBef>
                <a:spcPts val="0"/>
              </a:spcBef>
              <a:buNone/>
              <a:defRPr b="0" sz="1000">
                <a:solidFill>
                  <a:srgbClr val="FFFFFF"/>
                </a:solidFill>
                <a:latin typeface="Lucida Sans"/>
                <a:ea typeface="Lucida Sans"/>
                <a:cs typeface="Lucida Sans"/>
                <a:sym typeface="Lucida Sans"/>
              </a:defRPr>
            </a:lvl8pPr>
            <a:lvl9pPr indent="0" lvl="8" marL="0" algn="r">
              <a:spcBef>
                <a:spcPts val="0"/>
              </a:spcBef>
              <a:buNone/>
              <a:defRPr b="0" sz="1000">
                <a:solidFill>
                  <a:srgbClr val="FFFFFF"/>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1"/>
          <p:cNvSpPr txBox="1"/>
          <p:nvPr>
            <p:ph idx="1" type="body"/>
          </p:nvPr>
        </p:nvSpPr>
        <p:spPr>
          <a:xfrm rot="5400000">
            <a:off x="2378965" y="-440435"/>
            <a:ext cx="4386071" cy="8229600"/>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93" name="Google Shape;93;p31"/>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1"/>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32"/>
          <p:cNvSpPr txBox="1"/>
          <p:nvPr>
            <p:ph type="title"/>
          </p:nvPr>
        </p:nvSpPr>
        <p:spPr>
          <a:xfrm rot="5400000">
            <a:off x="4936367" y="2182286"/>
            <a:ext cx="5592761" cy="177747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32"/>
          <p:cNvSpPr txBox="1"/>
          <p:nvPr>
            <p:ph idx="1" type="body"/>
          </p:nvPr>
        </p:nvSpPr>
        <p:spPr>
          <a:xfrm rot="5400000">
            <a:off x="823120" y="-91279"/>
            <a:ext cx="5592760" cy="6324600"/>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99" name="Google Shape;99;p32"/>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2"/>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2"/>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23"/>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06324" lvl="0" marL="457200" algn="l">
              <a:spcBef>
                <a:spcPts val="400"/>
              </a:spcBef>
              <a:spcAft>
                <a:spcPts val="0"/>
              </a:spcAft>
              <a:buSzPts val="1224"/>
              <a:buChar char="🞂"/>
              <a:defRPr/>
            </a:lvl1pPr>
            <a:lvl2pPr indent="-342900" lvl="1" marL="914400" algn="l">
              <a:spcBef>
                <a:spcPts val="324"/>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33" name="Google Shape;33;p23"/>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3"/>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B1B1B1"/>
            </a:gs>
            <a:gs pos="40000">
              <a:srgbClr val="9E9E9E"/>
            </a:gs>
            <a:gs pos="100000">
              <a:schemeClr val="dk1"/>
            </a:gs>
          </a:gsLst>
          <a:path path="circle">
            <a:fillToRect b="100%" l="100%"/>
          </a:path>
          <a:tileRect r="-100%" t="-100%"/>
        </a:gradFill>
      </p:bgPr>
    </p:bg>
    <p:spTree>
      <p:nvGrpSpPr>
        <p:cNvPr id="37" name="Shape 37"/>
        <p:cNvGrpSpPr/>
        <p:nvPr/>
      </p:nvGrpSpPr>
      <p:grpSpPr>
        <a:xfrm>
          <a:off x="0" y="0"/>
          <a:ext cx="0" cy="0"/>
          <a:chOff x="0" y="0"/>
          <a:chExt cx="0" cy="0"/>
        </a:xfrm>
      </p:grpSpPr>
      <p:sp>
        <p:nvSpPr>
          <p:cNvPr id="38" name="Google Shape;38;p24"/>
          <p:cNvSpPr txBox="1"/>
          <p:nvPr>
            <p:ph type="title"/>
          </p:nvPr>
        </p:nvSpPr>
        <p:spPr>
          <a:xfrm>
            <a:off x="722376" y="1059712"/>
            <a:ext cx="7772400" cy="182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2"/>
              </a:buClr>
              <a:buSzPts val="4800"/>
              <a:buFont typeface="Lucida Sans"/>
              <a:buNone/>
              <a:defRPr b="1"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4"/>
          <p:cNvSpPr txBox="1"/>
          <p:nvPr>
            <p:ph idx="1" type="body"/>
          </p:nvPr>
        </p:nvSpPr>
        <p:spPr>
          <a:xfrm>
            <a:off x="3922713" y="2931712"/>
            <a:ext cx="4572000" cy="1454888"/>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564"/>
              <a:buNone/>
              <a:defRPr sz="2300">
                <a:solidFill>
                  <a:schemeClr val="lt1"/>
                </a:solidFill>
              </a:defRPr>
            </a:lvl1pPr>
            <a:lvl2pPr indent="-228600" lvl="1" marL="914400" algn="l">
              <a:spcBef>
                <a:spcPts val="324"/>
              </a:spcBef>
              <a:spcAft>
                <a:spcPts val="0"/>
              </a:spcAft>
              <a:buSzPts val="1800"/>
              <a:buNone/>
              <a:defRPr sz="1800">
                <a:solidFill>
                  <a:schemeClr val="lt1"/>
                </a:solidFill>
              </a:defRPr>
            </a:lvl2pPr>
            <a:lvl3pPr indent="-228600" lvl="2" marL="1371600" algn="l">
              <a:spcBef>
                <a:spcPts val="350"/>
              </a:spcBef>
              <a:spcAft>
                <a:spcPts val="0"/>
              </a:spcAft>
              <a:buSzPts val="1600"/>
              <a:buNone/>
              <a:defRPr sz="1600">
                <a:solidFill>
                  <a:schemeClr val="lt1"/>
                </a:solidFill>
              </a:defRPr>
            </a:lvl3pPr>
            <a:lvl4pPr indent="-228600" lvl="3" marL="1828800" algn="l">
              <a:spcBef>
                <a:spcPts val="350"/>
              </a:spcBef>
              <a:spcAft>
                <a:spcPts val="0"/>
              </a:spcAft>
              <a:buSzPts val="1400"/>
              <a:buNone/>
              <a:defRPr sz="1400">
                <a:solidFill>
                  <a:schemeClr val="lt1"/>
                </a:solidFill>
              </a:defRPr>
            </a:lvl4pPr>
            <a:lvl5pPr indent="-228600" lvl="4" marL="2286000" algn="l">
              <a:spcBef>
                <a:spcPts val="350"/>
              </a:spcBef>
              <a:spcAft>
                <a:spcPts val="0"/>
              </a:spcAft>
              <a:buSzPts val="1400"/>
              <a:buNone/>
              <a:defRPr sz="1400">
                <a:solidFill>
                  <a:schemeClr val="lt1"/>
                </a:solidFill>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40" name="Google Shape;40;p24"/>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4"/>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24"/>
          <p:cNvSpPr/>
          <p:nvPr/>
        </p:nvSpPr>
        <p:spPr>
          <a:xfrm>
            <a:off x="3636680"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44" name="Google Shape;44;p24"/>
          <p:cNvSpPr/>
          <p:nvPr/>
        </p:nvSpPr>
        <p:spPr>
          <a:xfrm>
            <a:off x="3450264"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gradFill>
          <a:gsLst>
            <a:gs pos="0">
              <a:srgbClr val="B1B1B1"/>
            </a:gs>
            <a:gs pos="40000">
              <a:srgbClr val="9E9E9E"/>
            </a:gs>
            <a:gs pos="100000">
              <a:schemeClr val="dk1"/>
            </a:gs>
          </a:gsLst>
          <a:path path="circle">
            <a:fillToRect b="100%" l="100%"/>
          </a:path>
          <a:tileRect r="-100%" t="-100%"/>
        </a:gradFill>
      </p:bgPr>
    </p:bg>
    <p:spTree>
      <p:nvGrpSpPr>
        <p:cNvPr id="45" name="Shape 45"/>
        <p:cNvGrpSpPr/>
        <p:nvPr/>
      </p:nvGrpSpPr>
      <p:grpSpPr>
        <a:xfrm>
          <a:off x="0" y="0"/>
          <a:ext cx="0" cy="0"/>
          <a:chOff x="0" y="0"/>
          <a:chExt cx="0" cy="0"/>
        </a:xfrm>
      </p:grpSpPr>
      <p:sp>
        <p:nvSpPr>
          <p:cNvPr id="46" name="Google Shape;46;p25"/>
          <p:cNvSpPr txBox="1"/>
          <p:nvPr>
            <p:ph idx="1" type="body"/>
          </p:nvPr>
        </p:nvSpPr>
        <p:spPr>
          <a:xfrm>
            <a:off x="457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spcBef>
                <a:spcPts val="400"/>
              </a:spcBef>
              <a:spcAft>
                <a:spcPts val="0"/>
              </a:spcAft>
              <a:buSzPts val="1904"/>
              <a:buChar char="🞂"/>
              <a:defRPr sz="2800"/>
            </a:lvl1pPr>
            <a:lvl2pPr indent="-381000" lvl="1" marL="914400" algn="l">
              <a:spcBef>
                <a:spcPts val="324"/>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47" name="Google Shape;47;p25"/>
          <p:cNvSpPr txBox="1"/>
          <p:nvPr>
            <p:ph idx="2" type="body"/>
          </p:nvPr>
        </p:nvSpPr>
        <p:spPr>
          <a:xfrm>
            <a:off x="4648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spcBef>
                <a:spcPts val="400"/>
              </a:spcBef>
              <a:spcAft>
                <a:spcPts val="0"/>
              </a:spcAft>
              <a:buSzPts val="1904"/>
              <a:buChar char="🞂"/>
              <a:defRPr sz="2800"/>
            </a:lvl1pPr>
            <a:lvl2pPr indent="-381000" lvl="1" marL="914400" algn="l">
              <a:spcBef>
                <a:spcPts val="324"/>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48" name="Google Shape;48;p25"/>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5"/>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5"/>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bg>
      <p:bgPr>
        <a:blipFill rotWithShape="1">
          <a:blip r:embed="rId2">
            <a:alphaModFix/>
          </a:blip>
          <a:tile algn="tl" flip="none" tx="0" sx="50000" ty="0" sy="50000"/>
        </a:blipFill>
      </p:bgPr>
    </p:bg>
    <p:spTree>
      <p:nvGrpSpPr>
        <p:cNvPr id="52" name="Shape 52"/>
        <p:cNvGrpSpPr/>
        <p:nvPr/>
      </p:nvGrpSpPr>
      <p:grpSpPr>
        <a:xfrm>
          <a:off x="0" y="0"/>
          <a:ext cx="0" cy="0"/>
          <a:chOff x="0" y="0"/>
          <a:chExt cx="0" cy="0"/>
        </a:xfrm>
      </p:grpSpPr>
      <p:sp>
        <p:nvSpPr>
          <p:cNvPr id="53" name="Google Shape;53;p26"/>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100"/>
              <a:buFont typeface="Lucida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6"/>
          <p:cNvSpPr txBox="1"/>
          <p:nvPr>
            <p:ph idx="1" type="body"/>
          </p:nvPr>
        </p:nvSpPr>
        <p:spPr>
          <a:xfrm>
            <a:off x="457200" y="5410200"/>
            <a:ext cx="4040188"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4"/>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5" name="Google Shape;55;p26"/>
          <p:cNvSpPr txBox="1"/>
          <p:nvPr>
            <p:ph idx="2" type="body"/>
          </p:nvPr>
        </p:nvSpPr>
        <p:spPr>
          <a:xfrm>
            <a:off x="4645026" y="5410200"/>
            <a:ext cx="4041775"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4"/>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6" name="Google Shape;56;p26"/>
          <p:cNvSpPr txBox="1"/>
          <p:nvPr>
            <p:ph idx="3" type="body"/>
          </p:nvPr>
        </p:nvSpPr>
        <p:spPr>
          <a:xfrm>
            <a:off x="457200" y="1444294"/>
            <a:ext cx="4040188" cy="3941763"/>
          </a:xfrm>
          <a:prstGeom prst="rect">
            <a:avLst/>
          </a:prstGeom>
          <a:noFill/>
          <a:ln>
            <a:noFill/>
          </a:ln>
        </p:spPr>
        <p:txBody>
          <a:bodyPr anchorCtr="0" anchor="t" bIns="45700" lIns="91425" spcFirstLastPara="1" rIns="91425" wrap="square" tIns="45700">
            <a:normAutofit/>
          </a:bodyPr>
          <a:lstStyle>
            <a:lvl1pPr indent="-332232" lvl="0" marL="457200" algn="l">
              <a:spcBef>
                <a:spcPts val="400"/>
              </a:spcBef>
              <a:spcAft>
                <a:spcPts val="0"/>
              </a:spcAft>
              <a:buSzPts val="1632"/>
              <a:buChar char="🞂"/>
              <a:defRPr sz="2400"/>
            </a:lvl1pPr>
            <a:lvl2pPr indent="-355600" lvl="1" marL="914400" algn="l">
              <a:spcBef>
                <a:spcPts val="324"/>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7" name="Google Shape;57;p26"/>
          <p:cNvSpPr txBox="1"/>
          <p:nvPr>
            <p:ph idx="4" type="body"/>
          </p:nvPr>
        </p:nvSpPr>
        <p:spPr>
          <a:xfrm>
            <a:off x="4645025" y="1444294"/>
            <a:ext cx="4041775" cy="3941763"/>
          </a:xfrm>
          <a:prstGeom prst="rect">
            <a:avLst/>
          </a:prstGeom>
          <a:noFill/>
          <a:ln>
            <a:noFill/>
          </a:ln>
        </p:spPr>
        <p:txBody>
          <a:bodyPr anchorCtr="0" anchor="t" bIns="45700" lIns="91425" spcFirstLastPara="1" rIns="91425" wrap="square" tIns="45700">
            <a:normAutofit/>
          </a:bodyPr>
          <a:lstStyle>
            <a:lvl1pPr indent="-332232" lvl="0" marL="457200" algn="l">
              <a:spcBef>
                <a:spcPts val="0"/>
              </a:spcBef>
              <a:spcAft>
                <a:spcPts val="0"/>
              </a:spcAft>
              <a:buSzPts val="1632"/>
              <a:buChar char="🞂"/>
              <a:defRPr sz="2400"/>
            </a:lvl1pPr>
            <a:lvl2pPr indent="-355600" lvl="1" marL="914400" algn="l">
              <a:spcBef>
                <a:spcPts val="324"/>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8" name="Google Shape;58;p26"/>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B1B1B1"/>
            </a:gs>
            <a:gs pos="40000">
              <a:srgbClr val="9E9E9E"/>
            </a:gs>
            <a:gs pos="100000">
              <a:schemeClr val="dk1"/>
            </a:gs>
          </a:gsLst>
          <a:path path="circle">
            <a:fillToRect b="100%" l="100%"/>
          </a:path>
          <a:tileRect r="-100%" t="-100%"/>
        </a:gradFill>
      </p:bgPr>
    </p:bg>
    <p:spTree>
      <p:nvGrpSpPr>
        <p:cNvPr id="61" name="Shape 61"/>
        <p:cNvGrpSpPr/>
        <p:nvPr/>
      </p:nvGrpSpPr>
      <p:grpSpPr>
        <a:xfrm>
          <a:off x="0" y="0"/>
          <a:ext cx="0" cy="0"/>
          <a:chOff x="0" y="0"/>
          <a:chExt cx="0" cy="0"/>
        </a:xfrm>
      </p:grpSpPr>
      <p:sp>
        <p:nvSpPr>
          <p:cNvPr id="62" name="Google Shape;62;p27"/>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28"/>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8"/>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8"/>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blipFill rotWithShape="1">
          <a:blip r:embed="rId2">
            <a:alphaModFix/>
          </a:blip>
          <a:tile algn="tl" flip="none" tx="0" sx="50000" ty="0" sy="50000"/>
        </a:blipFill>
      </p:bgPr>
    </p:bg>
    <p:spTree>
      <p:nvGrpSpPr>
        <p:cNvPr id="70" name="Shape 70"/>
        <p:cNvGrpSpPr/>
        <p:nvPr/>
      </p:nvGrpSpPr>
      <p:grpSpPr>
        <a:xfrm>
          <a:off x="0" y="0"/>
          <a:ext cx="0" cy="0"/>
          <a:chOff x="0" y="0"/>
          <a:chExt cx="0" cy="0"/>
        </a:xfrm>
      </p:grpSpPr>
      <p:sp>
        <p:nvSpPr>
          <p:cNvPr id="71" name="Google Shape;71;p29"/>
          <p:cNvSpPr txBox="1"/>
          <p:nvPr>
            <p:ph type="title"/>
          </p:nvPr>
        </p:nvSpPr>
        <p:spPr>
          <a:xfrm>
            <a:off x="914400" y="4876800"/>
            <a:ext cx="7481776" cy="4572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Clr>
                <a:schemeClr val="accent1"/>
              </a:buClr>
              <a:buSzPts val="2500"/>
              <a:buFont typeface="Lucida Sans"/>
              <a:buNone/>
              <a:defRPr b="0" sz="25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9"/>
          <p:cNvSpPr txBox="1"/>
          <p:nvPr>
            <p:ph idx="1" type="body"/>
          </p:nvPr>
        </p:nvSpPr>
        <p:spPr>
          <a:xfrm>
            <a:off x="4419600" y="5355102"/>
            <a:ext cx="3974592" cy="914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1088"/>
              <a:buNone/>
              <a:defRPr sz="1600"/>
            </a:lvl1pPr>
            <a:lvl2pPr indent="-228600" lvl="1" marL="914400" algn="l">
              <a:spcBef>
                <a:spcPts val="324"/>
              </a:spcBef>
              <a:spcAft>
                <a:spcPts val="0"/>
              </a:spcAft>
              <a:buSzPts val="1200"/>
              <a:buNone/>
              <a:defRPr sz="1200"/>
            </a:lvl2pPr>
            <a:lvl3pPr indent="-228600" lvl="2" marL="1371600" algn="l">
              <a:spcBef>
                <a:spcPts val="350"/>
              </a:spcBef>
              <a:spcAft>
                <a:spcPts val="0"/>
              </a:spcAft>
              <a:buSzPts val="1000"/>
              <a:buNone/>
              <a:defRPr sz="1000"/>
            </a:lvl3pPr>
            <a:lvl4pPr indent="-228600" lvl="3" marL="1828800" algn="l">
              <a:spcBef>
                <a:spcPts val="350"/>
              </a:spcBef>
              <a:spcAft>
                <a:spcPts val="0"/>
              </a:spcAft>
              <a:buSzPts val="900"/>
              <a:buNone/>
              <a:defRPr sz="900"/>
            </a:lvl4pPr>
            <a:lvl5pPr indent="-228600" lvl="4" marL="2286000" algn="l">
              <a:spcBef>
                <a:spcPts val="350"/>
              </a:spcBef>
              <a:spcAft>
                <a:spcPts val="0"/>
              </a:spcAft>
              <a:buSzPts val="900"/>
              <a:buNone/>
              <a:defRPr sz="9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3" name="Google Shape;73;p29"/>
          <p:cNvSpPr txBox="1"/>
          <p:nvPr>
            <p:ph idx="2" type="body"/>
          </p:nvPr>
        </p:nvSpPr>
        <p:spPr>
          <a:xfrm>
            <a:off x="914400" y="274320"/>
            <a:ext cx="7479792" cy="4572000"/>
          </a:xfrm>
          <a:prstGeom prst="rect">
            <a:avLst/>
          </a:prstGeom>
          <a:noFill/>
          <a:ln>
            <a:noFill/>
          </a:ln>
        </p:spPr>
        <p:txBody>
          <a:bodyPr anchorCtr="0" anchor="t" bIns="45700" lIns="91425" spcFirstLastPara="1" rIns="91425" wrap="square" tIns="45700">
            <a:normAutofit/>
          </a:bodyPr>
          <a:lstStyle>
            <a:lvl1pPr indent="-366776" lvl="0" marL="457200" algn="l">
              <a:spcBef>
                <a:spcPts val="400"/>
              </a:spcBef>
              <a:spcAft>
                <a:spcPts val="0"/>
              </a:spcAft>
              <a:buSzPts val="2176"/>
              <a:buChar char="🞂"/>
              <a:defRPr sz="3200"/>
            </a:lvl1pPr>
            <a:lvl2pPr indent="-406400" lvl="1" marL="914400" algn="l">
              <a:spcBef>
                <a:spcPts val="324"/>
              </a:spcBef>
              <a:spcAft>
                <a:spcPts val="0"/>
              </a:spcAft>
              <a:buSzPts val="2800"/>
              <a:buChar char="◦"/>
              <a:defRPr sz="2800"/>
            </a:lvl2pPr>
            <a:lvl3pPr indent="-381000" lvl="2" marL="1371600" algn="l">
              <a:spcBef>
                <a:spcPts val="350"/>
              </a:spcBef>
              <a:spcAft>
                <a:spcPts val="0"/>
              </a:spcAft>
              <a:buSzPts val="2400"/>
              <a:buChar char="●"/>
              <a:defRPr sz="2400"/>
            </a:lvl3pPr>
            <a:lvl4pPr indent="-355600" lvl="3" marL="1828800" algn="l">
              <a:spcBef>
                <a:spcPts val="350"/>
              </a:spcBef>
              <a:spcAft>
                <a:spcPts val="0"/>
              </a:spcAft>
              <a:buSzPts val="2000"/>
              <a:buChar char="●"/>
              <a:defRPr sz="2000"/>
            </a:lvl4pPr>
            <a:lvl5pPr indent="-355600" lvl="4" marL="2286000" algn="l">
              <a:spcBef>
                <a:spcPts val="350"/>
              </a:spcBef>
              <a:spcAft>
                <a:spcPts val="0"/>
              </a:spcAft>
              <a:buSzPts val="2000"/>
              <a:buChar char="●"/>
              <a:defRPr sz="20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4" name="Google Shape;74;p29"/>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9"/>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gradFill>
          <a:gsLst>
            <a:gs pos="0">
              <a:srgbClr val="B1B1B1"/>
            </a:gs>
            <a:gs pos="40000">
              <a:srgbClr val="9E9E9E"/>
            </a:gs>
            <a:gs pos="100000">
              <a:schemeClr val="dk1"/>
            </a:gs>
          </a:gsLst>
          <a:path path="circle">
            <a:fillToRect b="100%" l="100%"/>
          </a:path>
          <a:tileRect r="-100%" t="-100%"/>
        </a:gradFill>
      </p:bgPr>
    </p:bg>
    <p:spTree>
      <p:nvGrpSpPr>
        <p:cNvPr id="77" name="Shape 77"/>
        <p:cNvGrpSpPr/>
        <p:nvPr/>
      </p:nvGrpSpPr>
      <p:grpSpPr>
        <a:xfrm>
          <a:off x="0" y="0"/>
          <a:ext cx="0" cy="0"/>
          <a:chOff x="0" y="0"/>
          <a:chExt cx="0" cy="0"/>
        </a:xfrm>
      </p:grpSpPr>
      <p:sp>
        <p:nvSpPr>
          <p:cNvPr id="78" name="Google Shape;78;p30"/>
          <p:cNvSpPr txBox="1"/>
          <p:nvPr>
            <p:ph idx="1" type="body"/>
          </p:nvPr>
        </p:nvSpPr>
        <p:spPr>
          <a:xfrm>
            <a:off x="1141232" y="5443402"/>
            <a:ext cx="7162800" cy="648232"/>
          </a:xfrm>
          <a:prstGeom prst="rect">
            <a:avLst/>
          </a:prstGeom>
          <a:noFill/>
          <a:ln>
            <a:noFill/>
          </a:ln>
        </p:spPr>
        <p:txBody>
          <a:bodyPr anchorCtr="0" anchor="t" bIns="45700" lIns="91425" spcFirstLastPara="1" rIns="91425" wrap="square" tIns="0">
            <a:normAutofit/>
          </a:bodyPr>
          <a:lstStyle>
            <a:lvl1pPr indent="-228600" lvl="0" marL="457200" marR="18288" algn="r">
              <a:spcBef>
                <a:spcPts val="400"/>
              </a:spcBef>
              <a:spcAft>
                <a:spcPts val="0"/>
              </a:spcAft>
              <a:buSzPts val="952"/>
              <a:buNone/>
              <a:defRPr sz="1400"/>
            </a:lvl1pPr>
            <a:lvl2pPr indent="-304800" lvl="1" marL="914400" algn="l">
              <a:spcBef>
                <a:spcPts val="324"/>
              </a:spcBef>
              <a:spcAft>
                <a:spcPts val="0"/>
              </a:spcAft>
              <a:buSzPts val="1200"/>
              <a:buChar char="◦"/>
              <a:defRPr sz="1200"/>
            </a:lvl2pPr>
            <a:lvl3pPr indent="-292100" lvl="2" marL="1371600" algn="l">
              <a:spcBef>
                <a:spcPts val="350"/>
              </a:spcBef>
              <a:spcAft>
                <a:spcPts val="0"/>
              </a:spcAft>
              <a:buSzPts val="1000"/>
              <a:buChar char="●"/>
              <a:defRPr sz="1000"/>
            </a:lvl3pPr>
            <a:lvl4pPr indent="-285750" lvl="3" marL="1828800" algn="l">
              <a:spcBef>
                <a:spcPts val="350"/>
              </a:spcBef>
              <a:spcAft>
                <a:spcPts val="0"/>
              </a:spcAft>
              <a:buSzPts val="900"/>
              <a:buChar char="●"/>
              <a:defRPr sz="900"/>
            </a:lvl4pPr>
            <a:lvl5pPr indent="-285750" lvl="4" marL="2286000" algn="l">
              <a:spcBef>
                <a:spcPts val="350"/>
              </a:spcBef>
              <a:spcAft>
                <a:spcPts val="0"/>
              </a:spcAft>
              <a:buSzPts val="900"/>
              <a:buChar char="●"/>
              <a:defRPr sz="9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9" name="Google Shape;79;p30"/>
          <p:cNvSpPr/>
          <p:nvPr>
            <p:ph idx="2" type="pic"/>
          </p:nvPr>
        </p:nvSpPr>
        <p:spPr>
          <a:xfrm>
            <a:off x="228600" y="189968"/>
            <a:ext cx="8686800" cy="4389120"/>
          </a:xfrm>
          <a:prstGeom prst="rect">
            <a:avLst/>
          </a:prstGeom>
          <a:solidFill>
            <a:schemeClr val="dk2"/>
          </a:solidFill>
          <a:ln cap="flat" cmpd="sng" w="9525">
            <a:solidFill>
              <a:schemeClr val="dk1"/>
            </a:solidFill>
            <a:prstDash val="solid"/>
            <a:round/>
            <a:headEnd len="sm" w="sm" type="none"/>
            <a:tailEnd len="sm" w="sm" type="none"/>
          </a:ln>
        </p:spPr>
      </p:sp>
      <p:sp>
        <p:nvSpPr>
          <p:cNvPr id="80" name="Google Shape;80;p30"/>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0"/>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0"/>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sz="1000">
                <a:solidFill>
                  <a:schemeClr val="lt1"/>
                </a:solidFill>
                <a:latin typeface="Lucida Sans"/>
                <a:ea typeface="Lucida Sans"/>
                <a:cs typeface="Lucida Sans"/>
                <a:sym typeface="Lucida Sans"/>
              </a:defRPr>
            </a:lvl1pPr>
            <a:lvl2pPr indent="0" lvl="1" marL="0" algn="r">
              <a:spcBef>
                <a:spcPts val="0"/>
              </a:spcBef>
              <a:buNone/>
              <a:defRPr b="0" sz="1000">
                <a:solidFill>
                  <a:schemeClr val="lt1"/>
                </a:solidFill>
                <a:latin typeface="Lucida Sans"/>
                <a:ea typeface="Lucida Sans"/>
                <a:cs typeface="Lucida Sans"/>
                <a:sym typeface="Lucida Sans"/>
              </a:defRPr>
            </a:lvl2pPr>
            <a:lvl3pPr indent="0" lvl="2" marL="0" algn="r">
              <a:spcBef>
                <a:spcPts val="0"/>
              </a:spcBef>
              <a:buNone/>
              <a:defRPr b="0" sz="1000">
                <a:solidFill>
                  <a:schemeClr val="lt1"/>
                </a:solidFill>
                <a:latin typeface="Lucida Sans"/>
                <a:ea typeface="Lucida Sans"/>
                <a:cs typeface="Lucida Sans"/>
                <a:sym typeface="Lucida Sans"/>
              </a:defRPr>
            </a:lvl3pPr>
            <a:lvl4pPr indent="0" lvl="3" marL="0" algn="r">
              <a:spcBef>
                <a:spcPts val="0"/>
              </a:spcBef>
              <a:buNone/>
              <a:defRPr b="0" sz="1000">
                <a:solidFill>
                  <a:schemeClr val="lt1"/>
                </a:solidFill>
                <a:latin typeface="Lucida Sans"/>
                <a:ea typeface="Lucida Sans"/>
                <a:cs typeface="Lucida Sans"/>
                <a:sym typeface="Lucida Sans"/>
              </a:defRPr>
            </a:lvl4pPr>
            <a:lvl5pPr indent="0" lvl="4" marL="0" algn="r">
              <a:spcBef>
                <a:spcPts val="0"/>
              </a:spcBef>
              <a:buNone/>
              <a:defRPr b="0" sz="1000">
                <a:solidFill>
                  <a:schemeClr val="lt1"/>
                </a:solidFill>
                <a:latin typeface="Lucida Sans"/>
                <a:ea typeface="Lucida Sans"/>
                <a:cs typeface="Lucida Sans"/>
                <a:sym typeface="Lucida Sans"/>
              </a:defRPr>
            </a:lvl5pPr>
            <a:lvl6pPr indent="0" lvl="5" marL="0" algn="r">
              <a:spcBef>
                <a:spcPts val="0"/>
              </a:spcBef>
              <a:buNone/>
              <a:defRPr b="0" sz="1000">
                <a:solidFill>
                  <a:schemeClr val="lt1"/>
                </a:solidFill>
                <a:latin typeface="Lucida Sans"/>
                <a:ea typeface="Lucida Sans"/>
                <a:cs typeface="Lucida Sans"/>
                <a:sym typeface="Lucida Sans"/>
              </a:defRPr>
            </a:lvl6pPr>
            <a:lvl7pPr indent="0" lvl="6" marL="0" algn="r">
              <a:spcBef>
                <a:spcPts val="0"/>
              </a:spcBef>
              <a:buNone/>
              <a:defRPr b="0" sz="1000">
                <a:solidFill>
                  <a:schemeClr val="lt1"/>
                </a:solidFill>
                <a:latin typeface="Lucida Sans"/>
                <a:ea typeface="Lucida Sans"/>
                <a:cs typeface="Lucida Sans"/>
                <a:sym typeface="Lucida Sans"/>
              </a:defRPr>
            </a:lvl7pPr>
            <a:lvl8pPr indent="0" lvl="7" marL="0" algn="r">
              <a:spcBef>
                <a:spcPts val="0"/>
              </a:spcBef>
              <a:buNone/>
              <a:defRPr b="0" sz="1000">
                <a:solidFill>
                  <a:schemeClr val="lt1"/>
                </a:solidFill>
                <a:latin typeface="Lucida Sans"/>
                <a:ea typeface="Lucida Sans"/>
                <a:cs typeface="Lucida Sans"/>
                <a:sym typeface="Lucida Sans"/>
              </a:defRPr>
            </a:lvl8pPr>
            <a:lvl9pPr indent="0" lvl="8" marL="0" algn="r">
              <a:spcBef>
                <a:spcPts val="0"/>
              </a:spcBef>
              <a:buNone/>
              <a:defRPr b="0" sz="1000">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30"/>
          <p:cNvSpPr txBox="1"/>
          <p:nvPr>
            <p:ph type="title"/>
          </p:nvPr>
        </p:nvSpPr>
        <p:spPr>
          <a:xfrm>
            <a:off x="228600" y="4865122"/>
            <a:ext cx="8075432" cy="562672"/>
          </a:xfrm>
          <a:prstGeom prst="rect">
            <a:avLst/>
          </a:prstGeom>
          <a:noFill/>
          <a:ln>
            <a:noFill/>
          </a:ln>
        </p:spPr>
        <p:txBody>
          <a:bodyPr anchorCtr="0" anchor="t" bIns="45700" lIns="91425" spcFirstLastPara="1" rIns="91425" wrap="square" tIns="45700">
            <a:normAutofit/>
          </a:bodyPr>
          <a:lstStyle>
            <a:lvl1pPr lvl="0" marR="0" algn="r">
              <a:spcBef>
                <a:spcPts val="0"/>
              </a:spcBef>
              <a:spcAft>
                <a:spcPts val="0"/>
              </a:spcAft>
              <a:buClr>
                <a:schemeClr val="accent1"/>
              </a:buClr>
              <a:buSzPts val="3000"/>
              <a:buFont typeface="Lucida Sans"/>
              <a:buNone/>
              <a:defRPr b="0" sz="3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0"/>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85" name="Google Shape;85;p30"/>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86" name="Google Shape;86;p30"/>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cxnSp>
        <p:nvCxnSpPr>
          <p:cNvPr id="87" name="Google Shape;87;p30"/>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88" name="Google Shape;88;p30"/>
          <p:cNvSpPr/>
          <p:nvPr/>
        </p:nvSpPr>
        <p:spPr>
          <a:xfrm>
            <a:off x="8664112"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89" name="Google Shape;89;p30"/>
          <p:cNvSpPr/>
          <p:nvPr/>
        </p:nvSpPr>
        <p:spPr>
          <a:xfrm>
            <a:off x="8477696"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882"/>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cida Sans"/>
              <a:ea typeface="Lucida Sans"/>
              <a:cs typeface="Lucida Sans"/>
              <a:sym typeface="Lucida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11" name="Google Shape;11;p21"/>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cida Sans"/>
              <a:ea typeface="Lucida Sans"/>
              <a:cs typeface="Lucida Sans"/>
              <a:sym typeface="Lucida Sans"/>
            </a:endParaRPr>
          </a:p>
        </p:txBody>
      </p:sp>
      <p:sp>
        <p:nvSpPr>
          <p:cNvPr id="12" name="Google Shape;12;p21"/>
          <p:cNvSpPr/>
          <p:nvPr/>
        </p:nvSpPr>
        <p:spPr>
          <a:xfrm>
            <a:off x="-6042" y="5791253"/>
            <a:ext cx="3402314" cy="1080868"/>
          </a:xfrm>
          <a:prstGeom prst="rtTriangle">
            <a:avLst/>
          </a:pr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cxnSp>
        <p:nvCxnSpPr>
          <p:cNvPr id="13" name="Google Shape;13;p21"/>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14" name="Google Shape;1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2"/>
              </a:buClr>
              <a:buSzPts val="4100"/>
              <a:buFont typeface="Lucida Sans"/>
              <a:buNone/>
              <a:defRPr b="1" i="0" sz="4100" u="none" cap="none" strike="noStrike">
                <a:solidFill>
                  <a:schemeClr val="dk2"/>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21"/>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dk1"/>
                </a:solidFill>
                <a:latin typeface="Lucida Sans"/>
                <a:ea typeface="Lucida Sans"/>
                <a:cs typeface="Lucida Sans"/>
                <a:sym typeface="Lucida Sans"/>
              </a:defRPr>
            </a:lvl1pPr>
            <a:lvl2pPr indent="-374650" lvl="1" marL="914400" marR="0" rtl="0" algn="l">
              <a:spcBef>
                <a:spcPts val="324"/>
              </a:spcBef>
              <a:spcAft>
                <a:spcPts val="0"/>
              </a:spcAft>
              <a:buClr>
                <a:schemeClr val="accent1"/>
              </a:buClr>
              <a:buSzPts val="2300"/>
              <a:buFont typeface="Verdana"/>
              <a:buChar char="◦"/>
              <a:defRPr b="0" i="0" sz="2300" u="none" cap="none" strike="noStrike">
                <a:solidFill>
                  <a:schemeClr val="dk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Lucida Sans"/>
                <a:ea typeface="Lucida Sans"/>
                <a:cs typeface="Lucida Sans"/>
                <a:sym typeface="Lucida Sans"/>
              </a:defRPr>
            </a:lvl4pPr>
            <a:lvl5pPr indent="-342900" lvl="4" marL="2286000" marR="0" rtl="0" algn="l">
              <a:spcBef>
                <a:spcPts val="350"/>
              </a:spcBef>
              <a:spcAft>
                <a:spcPts val="0"/>
              </a:spcAft>
              <a:buClr>
                <a:schemeClr val="accent2"/>
              </a:buClr>
              <a:buSzPts val="1800"/>
              <a:buFont typeface="Noto Sans Symbols"/>
              <a:buChar char="●"/>
              <a:defRPr b="0" i="0" sz="1800" u="none" cap="none" strike="noStrike">
                <a:solidFill>
                  <a:schemeClr val="dk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9pPr>
          </a:lstStyle>
          <a:p/>
        </p:txBody>
      </p:sp>
      <p:sp>
        <p:nvSpPr>
          <p:cNvPr id="16" name="Google Shape;16;p21"/>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Lucida Sans"/>
                <a:ea typeface="Lucida Sans"/>
                <a:cs typeface="Lucida Sans"/>
                <a:sym typeface="Lucida Sans"/>
              </a:defRPr>
            </a:lvl1pPr>
            <a:lvl2pPr lvl="1"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9pPr>
          </a:lstStyle>
          <a:p/>
        </p:txBody>
      </p:sp>
      <p:sp>
        <p:nvSpPr>
          <p:cNvPr id="17" name="Google Shape;17;p21"/>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Lucida Sans"/>
                <a:ea typeface="Lucida Sans"/>
                <a:cs typeface="Lucida Sans"/>
                <a:sym typeface="Lucida Sans"/>
              </a:defRPr>
            </a:lvl1pPr>
            <a:lvl2pPr lvl="1"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9pPr>
          </a:lstStyle>
          <a:p/>
        </p:txBody>
      </p:sp>
      <p:sp>
        <p:nvSpPr>
          <p:cNvPr id="18" name="Google Shape;18;p21"/>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sz="1000" u="none">
                <a:solidFill>
                  <a:schemeClr val="dk1"/>
                </a:solidFill>
                <a:latin typeface="Lucida Sans"/>
                <a:ea typeface="Lucida Sans"/>
                <a:cs typeface="Lucida Sans"/>
                <a:sym typeface="Lucida Sans"/>
              </a:defRPr>
            </a:lvl1pPr>
            <a:lvl2pPr indent="0" lvl="1" marL="0" marR="0" rtl="0" algn="r">
              <a:spcBef>
                <a:spcPts val="0"/>
              </a:spcBef>
              <a:buNone/>
              <a:defRPr b="0" sz="1000" u="none">
                <a:solidFill>
                  <a:schemeClr val="dk1"/>
                </a:solidFill>
                <a:latin typeface="Lucida Sans"/>
                <a:ea typeface="Lucida Sans"/>
                <a:cs typeface="Lucida Sans"/>
                <a:sym typeface="Lucida Sans"/>
              </a:defRPr>
            </a:lvl2pPr>
            <a:lvl3pPr indent="0" lvl="2" marL="0" marR="0" rtl="0" algn="r">
              <a:spcBef>
                <a:spcPts val="0"/>
              </a:spcBef>
              <a:buNone/>
              <a:defRPr b="0" sz="1000" u="none">
                <a:solidFill>
                  <a:schemeClr val="dk1"/>
                </a:solidFill>
                <a:latin typeface="Lucida Sans"/>
                <a:ea typeface="Lucida Sans"/>
                <a:cs typeface="Lucida Sans"/>
                <a:sym typeface="Lucida Sans"/>
              </a:defRPr>
            </a:lvl3pPr>
            <a:lvl4pPr indent="0" lvl="3" marL="0" marR="0" rtl="0" algn="r">
              <a:spcBef>
                <a:spcPts val="0"/>
              </a:spcBef>
              <a:buNone/>
              <a:defRPr b="0" sz="1000" u="none">
                <a:solidFill>
                  <a:schemeClr val="dk1"/>
                </a:solidFill>
                <a:latin typeface="Lucida Sans"/>
                <a:ea typeface="Lucida Sans"/>
                <a:cs typeface="Lucida Sans"/>
                <a:sym typeface="Lucida Sans"/>
              </a:defRPr>
            </a:lvl4pPr>
            <a:lvl5pPr indent="0" lvl="4" marL="0" marR="0" rtl="0" algn="r">
              <a:spcBef>
                <a:spcPts val="0"/>
              </a:spcBef>
              <a:buNone/>
              <a:defRPr b="0" sz="1000" u="none">
                <a:solidFill>
                  <a:schemeClr val="dk1"/>
                </a:solidFill>
                <a:latin typeface="Lucida Sans"/>
                <a:ea typeface="Lucida Sans"/>
                <a:cs typeface="Lucida Sans"/>
                <a:sym typeface="Lucida Sans"/>
              </a:defRPr>
            </a:lvl5pPr>
            <a:lvl6pPr indent="0" lvl="5" marL="0" marR="0" rtl="0" algn="r">
              <a:spcBef>
                <a:spcPts val="0"/>
              </a:spcBef>
              <a:buNone/>
              <a:defRPr b="0" sz="1000" u="none">
                <a:solidFill>
                  <a:schemeClr val="dk1"/>
                </a:solidFill>
                <a:latin typeface="Lucida Sans"/>
                <a:ea typeface="Lucida Sans"/>
                <a:cs typeface="Lucida Sans"/>
                <a:sym typeface="Lucida Sans"/>
              </a:defRPr>
            </a:lvl6pPr>
            <a:lvl7pPr indent="0" lvl="6" marL="0" marR="0" rtl="0" algn="r">
              <a:spcBef>
                <a:spcPts val="0"/>
              </a:spcBef>
              <a:buNone/>
              <a:defRPr b="0" sz="1000" u="none">
                <a:solidFill>
                  <a:schemeClr val="dk1"/>
                </a:solidFill>
                <a:latin typeface="Lucida Sans"/>
                <a:ea typeface="Lucida Sans"/>
                <a:cs typeface="Lucida Sans"/>
                <a:sym typeface="Lucida Sans"/>
              </a:defRPr>
            </a:lvl7pPr>
            <a:lvl8pPr indent="0" lvl="7" marL="0" marR="0" rtl="0" algn="r">
              <a:spcBef>
                <a:spcPts val="0"/>
              </a:spcBef>
              <a:buNone/>
              <a:defRPr b="0" sz="1000" u="none">
                <a:solidFill>
                  <a:schemeClr val="dk1"/>
                </a:solidFill>
                <a:latin typeface="Lucida Sans"/>
                <a:ea typeface="Lucida Sans"/>
                <a:cs typeface="Lucida Sans"/>
                <a:sym typeface="Lucida Sans"/>
              </a:defRPr>
            </a:lvl8pPr>
            <a:lvl9pPr indent="0" lvl="8" marL="0" marR="0" rtl="0" algn="r">
              <a:spcBef>
                <a:spcPts val="0"/>
              </a:spcBef>
              <a:buNone/>
              <a:defRPr b="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hyperlink" Target="https://miro.com/app/board/uXjVNXGbjN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46.png"/><Relationship Id="rId6" Type="http://schemas.openxmlformats.org/officeDocument/2006/relationships/image" Target="../media/image6.png"/><Relationship Id="rId7" Type="http://schemas.openxmlformats.org/officeDocument/2006/relationships/image" Target="../media/image27.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10.png"/><Relationship Id="rId9"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33.png"/><Relationship Id="rId7" Type="http://schemas.openxmlformats.org/officeDocument/2006/relationships/image" Target="../media/image8.png"/><Relationship Id="rId8"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35.png"/><Relationship Id="rId7" Type="http://schemas.openxmlformats.org/officeDocument/2006/relationships/image" Target="../media/image14.png"/><Relationship Id="rId8"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40.png"/><Relationship Id="rId5"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nvSpPr>
        <p:spPr>
          <a:xfrm>
            <a:off x="-293349" y="1828800"/>
            <a:ext cx="9725739" cy="36933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ECE2021 Smart Building Project Proposal</a:t>
            </a:r>
            <a:endParaRPr b="0" sz="18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a:t>
            </a:r>
            <a:endParaRPr b="0" sz="1800">
              <a:solidFill>
                <a:schemeClr val="dk1"/>
              </a:solidFill>
              <a:latin typeface="Arial"/>
              <a:ea typeface="Arial"/>
              <a:cs typeface="Arial"/>
              <a:sym typeface="Arial"/>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Mini Smart House</a:t>
            </a:r>
            <a:endParaRPr b="0" sz="18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Group Members:</a:t>
            </a:r>
            <a:endParaRPr b="0" sz="18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Lê Quốc Định - 10221009</a:t>
            </a:r>
            <a:endParaRPr b="0" sz="18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Phạm Nam Nhật - 10221036</a:t>
            </a:r>
            <a:endParaRPr b="0" sz="18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Trần Hồng Vũ - 10221049</a:t>
            </a:r>
            <a:endParaRPr b="0"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transition spd="slow" p14:dur="800">
    <p:circl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0"/>
          <p:cNvSpPr txBox="1"/>
          <p:nvPr/>
        </p:nvSpPr>
        <p:spPr>
          <a:xfrm>
            <a:off x="152400" y="204033"/>
            <a:ext cx="7086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17" name="Google Shape;217;p10"/>
          <p:cNvSpPr txBox="1"/>
          <p:nvPr/>
        </p:nvSpPr>
        <p:spPr>
          <a:xfrm>
            <a:off x="609600" y="990600"/>
            <a:ext cx="27879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2.1. System Description</a:t>
            </a:r>
            <a:endParaRPr b="1" sz="1800">
              <a:solidFill>
                <a:schemeClr val="dk1"/>
              </a:solidFill>
              <a:latin typeface="Arial"/>
              <a:ea typeface="Arial"/>
              <a:cs typeface="Arial"/>
              <a:sym typeface="Arial"/>
            </a:endParaRPr>
          </a:p>
        </p:txBody>
      </p:sp>
      <p:pic>
        <p:nvPicPr>
          <p:cNvPr descr="https://lh7-us.googleusercontent.com/2cgoGauXJT1vulCGrQ_op5e562MURTsKT2ExSv3NecaipXIy9CoBtstKAoNs42J60AVzrp2zzLFps1mB3D4QfGjYmRm-6aBxzQNYa9O73_J53SgklKeASk1DP6yYNEVm50-kWUA9MSkFwQlj5Z6TtFY" id="218" name="Google Shape;218;p10"/>
          <p:cNvPicPr preferRelativeResize="0"/>
          <p:nvPr/>
        </p:nvPicPr>
        <p:blipFill rotWithShape="1">
          <a:blip r:embed="rId3">
            <a:alphaModFix/>
          </a:blip>
          <a:srcRect b="0" l="0" r="0" t="0"/>
          <a:stretch/>
        </p:blipFill>
        <p:spPr>
          <a:xfrm>
            <a:off x="6096000" y="228600"/>
            <a:ext cx="2770620" cy="6400800"/>
          </a:xfrm>
          <a:prstGeom prst="rect">
            <a:avLst/>
          </a:prstGeom>
          <a:noFill/>
          <a:ln>
            <a:noFill/>
          </a:ln>
        </p:spPr>
      </p:pic>
      <p:sp>
        <p:nvSpPr>
          <p:cNvPr id="219" name="Google Shape;219;p10"/>
          <p:cNvSpPr txBox="1"/>
          <p:nvPr/>
        </p:nvSpPr>
        <p:spPr>
          <a:xfrm>
            <a:off x="609600" y="1447800"/>
            <a:ext cx="51054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frontside of the door will have a fingerprint authenticator and a buzzer, which will be wired through the door.</a:t>
            </a:r>
            <a:endParaRPr b="0" sz="1800">
              <a:solidFill>
                <a:schemeClr val="dk1"/>
              </a:solidFill>
              <a:latin typeface="Arial"/>
              <a:ea typeface="Arial"/>
              <a:cs typeface="Arial"/>
              <a:sym typeface="Arial"/>
            </a:endParaRPr>
          </a:p>
        </p:txBody>
      </p:sp>
      <p:pic>
        <p:nvPicPr>
          <p:cNvPr id="220" name="Google Shape;220;p10"/>
          <p:cNvPicPr preferRelativeResize="0"/>
          <p:nvPr/>
        </p:nvPicPr>
        <p:blipFill rotWithShape="1">
          <a:blip r:embed="rId4">
            <a:alphaModFix/>
          </a:blip>
          <a:srcRect b="0" l="0" r="0" t="0"/>
          <a:stretch/>
        </p:blipFill>
        <p:spPr>
          <a:xfrm>
            <a:off x="673101" y="2371130"/>
            <a:ext cx="4880896" cy="3543300"/>
          </a:xfrm>
          <a:prstGeom prst="rect">
            <a:avLst/>
          </a:prstGeom>
          <a:noFill/>
          <a:ln>
            <a:noFill/>
          </a:ln>
        </p:spPr>
      </p:pic>
    </p:spTree>
  </p:cSld>
  <p:clrMapOvr>
    <a:masterClrMapping/>
  </p:clrMapOvr>
  <p:transition spd="slow">
    <p:wipe di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1"/>
          <p:cNvSpPr txBox="1"/>
          <p:nvPr/>
        </p:nvSpPr>
        <p:spPr>
          <a:xfrm>
            <a:off x="152400" y="228600"/>
            <a:ext cx="6705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26" name="Google Shape;226;p11"/>
          <p:cNvSpPr txBox="1"/>
          <p:nvPr/>
        </p:nvSpPr>
        <p:spPr>
          <a:xfrm>
            <a:off x="609600" y="990600"/>
            <a:ext cx="25356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2.2. Design Approach</a:t>
            </a:r>
            <a:endParaRPr b="1" sz="1800">
              <a:solidFill>
                <a:schemeClr val="dk1"/>
              </a:solidFill>
              <a:latin typeface="Arial"/>
              <a:ea typeface="Arial"/>
              <a:cs typeface="Arial"/>
              <a:sym typeface="Arial"/>
            </a:endParaRPr>
          </a:p>
        </p:txBody>
      </p:sp>
      <p:pic>
        <p:nvPicPr>
          <p:cNvPr descr="https://lh7-us.googleusercontent.com/3HAUGid_RbS-xea1kPCZSAxWZXHIIYlm-7elCaJ9_p2DcasToVlV4a8_pudUlhUgYLPPaRzEFgUHcyCwZBGkA4tkWw2GkNC9K8Q_mV_1nHlNuRp_3q6w-G6vrmSXu0V3yIbSvfBuzBgfyz0H0oXMoEQ" id="227" name="Google Shape;227;p11"/>
          <p:cNvPicPr preferRelativeResize="0"/>
          <p:nvPr/>
        </p:nvPicPr>
        <p:blipFill rotWithShape="1">
          <a:blip r:embed="rId3">
            <a:alphaModFix/>
          </a:blip>
          <a:srcRect b="0" l="0" r="0" t="0"/>
          <a:stretch/>
        </p:blipFill>
        <p:spPr>
          <a:xfrm>
            <a:off x="1671735" y="1377038"/>
            <a:ext cx="6096000" cy="4689231"/>
          </a:xfrm>
          <a:prstGeom prst="rect">
            <a:avLst/>
          </a:prstGeom>
          <a:noFill/>
          <a:ln>
            <a:noFill/>
          </a:ln>
        </p:spPr>
      </p:pic>
      <p:sp>
        <p:nvSpPr>
          <p:cNvPr id="228" name="Google Shape;228;p11">
            <a:hlinkClick r:id="rId4"/>
          </p:cNvPr>
          <p:cNvSpPr txBox="1"/>
          <p:nvPr/>
        </p:nvSpPr>
        <p:spPr>
          <a:xfrm>
            <a:off x="6400800" y="990600"/>
            <a:ext cx="16209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rgbClr val="FF0000"/>
                </a:solidFill>
                <a:latin typeface="Arial"/>
                <a:ea typeface="Arial"/>
                <a:cs typeface="Arial"/>
                <a:sym typeface="Arial"/>
              </a:rPr>
              <a:t>Circuit Design</a:t>
            </a:r>
            <a:endParaRPr sz="1800" u="sng">
              <a:solidFill>
                <a:srgbClr val="FF0000"/>
              </a:solidFill>
              <a:latin typeface="Arial"/>
              <a:ea typeface="Arial"/>
              <a:cs typeface="Arial"/>
              <a:sym typeface="Arial"/>
            </a:endParaRPr>
          </a:p>
        </p:txBody>
      </p:sp>
    </p:spTree>
  </p:cSld>
  <p:clrMapOvr>
    <a:masterClrMapping/>
  </p:clrMapOvr>
  <p:transition spd="slow">
    <p:wipe dir="u"/>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2"/>
          <p:cNvSpPr txBox="1"/>
          <p:nvPr/>
        </p:nvSpPr>
        <p:spPr>
          <a:xfrm>
            <a:off x="152400" y="228600"/>
            <a:ext cx="70104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34" name="Google Shape;234;p12"/>
          <p:cNvSpPr txBox="1"/>
          <p:nvPr/>
        </p:nvSpPr>
        <p:spPr>
          <a:xfrm>
            <a:off x="609600" y="990600"/>
            <a:ext cx="1565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2.3. Timeline</a:t>
            </a:r>
            <a:endParaRPr b="1" sz="1800">
              <a:solidFill>
                <a:schemeClr val="dk1"/>
              </a:solidFill>
              <a:latin typeface="Arial"/>
              <a:ea typeface="Arial"/>
              <a:cs typeface="Arial"/>
              <a:sym typeface="Arial"/>
            </a:endParaRPr>
          </a:p>
        </p:txBody>
      </p:sp>
      <p:pic>
        <p:nvPicPr>
          <p:cNvPr descr="https://lh7-us.googleusercontent.com/EkJdJZGXjGHWRkbK5cD2ju7as6AHCL_DdXWKlRFfh9-R9gQQmrPKJUJrJoUHopnacGsGATjvRbYKpYs3mdtHhW6hJr58oWe0K10ICoSalCAQm8iQZcNhkO0N9sVkYJKXHbcVaG5iqt2Y0B-wnA0Fy7c" id="235" name="Google Shape;235;p12"/>
          <p:cNvPicPr preferRelativeResize="0"/>
          <p:nvPr/>
        </p:nvPicPr>
        <p:blipFill rotWithShape="1">
          <a:blip r:embed="rId3">
            <a:alphaModFix/>
          </a:blip>
          <a:srcRect b="0" l="0" r="0" t="0"/>
          <a:stretch/>
        </p:blipFill>
        <p:spPr>
          <a:xfrm>
            <a:off x="609600" y="1561322"/>
            <a:ext cx="7883042" cy="2819400"/>
          </a:xfrm>
          <a:prstGeom prst="rect">
            <a:avLst/>
          </a:prstGeom>
          <a:noFill/>
          <a:ln>
            <a:noFill/>
          </a:ln>
        </p:spPr>
      </p:pic>
      <p:sp>
        <p:nvSpPr>
          <p:cNvPr id="236" name="Google Shape;236;p12"/>
          <p:cNvSpPr txBox="1"/>
          <p:nvPr/>
        </p:nvSpPr>
        <p:spPr>
          <a:xfrm>
            <a:off x="609601" y="4470527"/>
            <a:ext cx="788304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1</a:t>
            </a:r>
            <a:r>
              <a:rPr baseline="30000" lang="en-US" sz="18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three weeks were for procuring materials and checking datasheets and libraries for programming</a:t>
            </a:r>
            <a:endParaRPr sz="1800">
              <a:solidFill>
                <a:schemeClr val="dk1"/>
              </a:solidFill>
              <a:latin typeface="Arial"/>
              <a:ea typeface="Arial"/>
              <a:cs typeface="Arial"/>
              <a:sym typeface="Arial"/>
            </a:endParaRPr>
          </a:p>
        </p:txBody>
      </p:sp>
      <p:sp>
        <p:nvSpPr>
          <p:cNvPr id="237" name="Google Shape;237;p12"/>
          <p:cNvSpPr/>
          <p:nvPr/>
        </p:nvSpPr>
        <p:spPr>
          <a:xfrm>
            <a:off x="3581400" y="1828800"/>
            <a:ext cx="14478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3"/>
          <p:cNvSpPr txBox="1"/>
          <p:nvPr/>
        </p:nvSpPr>
        <p:spPr>
          <a:xfrm>
            <a:off x="152400" y="228600"/>
            <a:ext cx="8991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43" name="Google Shape;243;p13"/>
          <p:cNvSpPr txBox="1"/>
          <p:nvPr/>
        </p:nvSpPr>
        <p:spPr>
          <a:xfrm>
            <a:off x="609600" y="990600"/>
            <a:ext cx="1565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2.3. Timeline</a:t>
            </a:r>
            <a:endParaRPr b="1" sz="1800">
              <a:solidFill>
                <a:schemeClr val="dk1"/>
              </a:solidFill>
              <a:latin typeface="Arial"/>
              <a:ea typeface="Arial"/>
              <a:cs typeface="Arial"/>
              <a:sym typeface="Arial"/>
            </a:endParaRPr>
          </a:p>
        </p:txBody>
      </p:sp>
      <p:pic>
        <p:nvPicPr>
          <p:cNvPr id="244" name="Google Shape;244;p13"/>
          <p:cNvPicPr preferRelativeResize="0"/>
          <p:nvPr/>
        </p:nvPicPr>
        <p:blipFill rotWithShape="1">
          <a:blip r:embed="rId3">
            <a:alphaModFix/>
          </a:blip>
          <a:srcRect b="0" l="0" r="0" t="0"/>
          <a:stretch/>
        </p:blipFill>
        <p:spPr>
          <a:xfrm>
            <a:off x="1365444" y="1524000"/>
            <a:ext cx="6394450" cy="838200"/>
          </a:xfrm>
          <a:prstGeom prst="rect">
            <a:avLst/>
          </a:prstGeom>
          <a:noFill/>
          <a:ln>
            <a:noFill/>
          </a:ln>
        </p:spPr>
      </p:pic>
      <p:sp>
        <p:nvSpPr>
          <p:cNvPr id="245" name="Google Shape;245;p13"/>
          <p:cNvSpPr/>
          <p:nvPr/>
        </p:nvSpPr>
        <p:spPr>
          <a:xfrm>
            <a:off x="4562669" y="1943100"/>
            <a:ext cx="1609531" cy="114300"/>
          </a:xfrm>
          <a:prstGeom prst="rect">
            <a:avLst/>
          </a:prstGeom>
          <a:solidFill>
            <a:schemeClr val="accent2"/>
          </a:solidFill>
          <a:ln cap="flat" cmpd="thickThin" w="550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246" name="Google Shape;246;p13"/>
          <p:cNvSpPr/>
          <p:nvPr/>
        </p:nvSpPr>
        <p:spPr>
          <a:xfrm>
            <a:off x="5367434" y="2057400"/>
            <a:ext cx="1185766" cy="304800"/>
          </a:xfrm>
          <a:prstGeom prst="rect">
            <a:avLst/>
          </a:prstGeom>
          <a:solidFill>
            <a:schemeClr val="accent2"/>
          </a:solidFill>
          <a:ln cap="flat" cmpd="thickThin" w="550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247" name="Google Shape;247;p13"/>
          <p:cNvSpPr txBox="1"/>
          <p:nvPr/>
        </p:nvSpPr>
        <p:spPr>
          <a:xfrm>
            <a:off x="1038225" y="2983610"/>
            <a:ext cx="32004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For the next 4 weeks, we initially built a circuit contain PIR sensor, LEDs, Fingerprint Sensor, Solenoid Electric Lock, and buzzer, which were the foundation of our coding and pin wiring.</a:t>
            </a:r>
            <a:endParaRPr sz="1800">
              <a:solidFill>
                <a:schemeClr val="dk1"/>
              </a:solidFill>
              <a:latin typeface="Arial"/>
              <a:ea typeface="Arial"/>
              <a:cs typeface="Arial"/>
              <a:sym typeface="Arial"/>
            </a:endParaRPr>
          </a:p>
        </p:txBody>
      </p:sp>
      <p:pic>
        <p:nvPicPr>
          <p:cNvPr id="248" name="Google Shape;248;p13"/>
          <p:cNvPicPr preferRelativeResize="0"/>
          <p:nvPr/>
        </p:nvPicPr>
        <p:blipFill rotWithShape="1">
          <a:blip r:embed="rId4">
            <a:alphaModFix/>
          </a:blip>
          <a:srcRect b="0" l="0" r="0" t="0"/>
          <a:stretch/>
        </p:blipFill>
        <p:spPr>
          <a:xfrm>
            <a:off x="4381500" y="2514600"/>
            <a:ext cx="4343400" cy="3246345"/>
          </a:xfrm>
          <a:prstGeom prst="rect">
            <a:avLst/>
          </a:prstGeom>
          <a:noFill/>
          <a:ln>
            <a:noFill/>
          </a:ln>
        </p:spPr>
      </p:pic>
    </p:spTree>
  </p:cSld>
  <p:clrMapOvr>
    <a:masterClrMapping/>
  </p:clrMapOvr>
  <p:transition spd="slow">
    <p:wipe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4"/>
          <p:cNvSpPr txBox="1"/>
          <p:nvPr/>
        </p:nvSpPr>
        <p:spPr>
          <a:xfrm>
            <a:off x="152400" y="228600"/>
            <a:ext cx="77724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54" name="Google Shape;254;p14"/>
          <p:cNvSpPr txBox="1"/>
          <p:nvPr/>
        </p:nvSpPr>
        <p:spPr>
          <a:xfrm>
            <a:off x="609600" y="990600"/>
            <a:ext cx="1565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2.3. Timeline</a:t>
            </a:r>
            <a:endParaRPr b="1" sz="1800">
              <a:solidFill>
                <a:schemeClr val="dk1"/>
              </a:solidFill>
              <a:latin typeface="Arial"/>
              <a:ea typeface="Arial"/>
              <a:cs typeface="Arial"/>
              <a:sym typeface="Arial"/>
            </a:endParaRPr>
          </a:p>
        </p:txBody>
      </p:sp>
      <p:pic>
        <p:nvPicPr>
          <p:cNvPr id="255" name="Google Shape;255;p14"/>
          <p:cNvPicPr preferRelativeResize="0"/>
          <p:nvPr/>
        </p:nvPicPr>
        <p:blipFill rotWithShape="1">
          <a:blip r:embed="rId3">
            <a:alphaModFix/>
          </a:blip>
          <a:srcRect b="0" l="0" r="0" t="0"/>
          <a:stretch/>
        </p:blipFill>
        <p:spPr>
          <a:xfrm>
            <a:off x="609600" y="1398037"/>
            <a:ext cx="7918450" cy="2057400"/>
          </a:xfrm>
          <a:prstGeom prst="rect">
            <a:avLst/>
          </a:prstGeom>
          <a:noFill/>
          <a:ln>
            <a:noFill/>
          </a:ln>
        </p:spPr>
      </p:pic>
      <p:sp>
        <p:nvSpPr>
          <p:cNvPr id="256" name="Google Shape;256;p14"/>
          <p:cNvSpPr/>
          <p:nvPr/>
        </p:nvSpPr>
        <p:spPr>
          <a:xfrm>
            <a:off x="6019800" y="2426737"/>
            <a:ext cx="1524000" cy="316463"/>
          </a:xfrm>
          <a:prstGeom prst="rect">
            <a:avLst/>
          </a:prstGeom>
          <a:solidFill>
            <a:schemeClr val="accent2"/>
          </a:solidFill>
          <a:ln cap="flat" cmpd="thickThin" w="550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257" name="Google Shape;257;p14"/>
          <p:cNvSpPr/>
          <p:nvPr/>
        </p:nvSpPr>
        <p:spPr>
          <a:xfrm>
            <a:off x="6553200" y="2743200"/>
            <a:ext cx="990600" cy="381000"/>
          </a:xfrm>
          <a:prstGeom prst="rect">
            <a:avLst/>
          </a:prstGeom>
          <a:solidFill>
            <a:schemeClr val="accent2"/>
          </a:solidFill>
          <a:ln cap="flat" cmpd="thickThin" w="550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258" name="Google Shape;258;p14"/>
          <p:cNvSpPr/>
          <p:nvPr/>
        </p:nvSpPr>
        <p:spPr>
          <a:xfrm>
            <a:off x="7048500" y="3124200"/>
            <a:ext cx="1028700" cy="331237"/>
          </a:xfrm>
          <a:prstGeom prst="rect">
            <a:avLst/>
          </a:prstGeom>
          <a:solidFill>
            <a:schemeClr val="accent2"/>
          </a:solidFill>
          <a:ln cap="flat" cmpd="thickThin" w="550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259" name="Google Shape;259;p14"/>
          <p:cNvSpPr txBox="1"/>
          <p:nvPr/>
        </p:nvSpPr>
        <p:spPr>
          <a:xfrm>
            <a:off x="645367" y="3734485"/>
            <a:ext cx="418782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For the next 3 weeks, we tried to build and maintain the connection between ESP32 and Blynk App on phone through Wi-Fi, also some shortcut activating buttons.</a:t>
            </a:r>
            <a:endParaRPr sz="1800">
              <a:solidFill>
                <a:schemeClr val="dk1"/>
              </a:solidFill>
              <a:latin typeface="Arial"/>
              <a:ea typeface="Arial"/>
              <a:cs typeface="Arial"/>
              <a:sym typeface="Arial"/>
            </a:endParaRPr>
          </a:p>
        </p:txBody>
      </p:sp>
      <p:pic>
        <p:nvPicPr>
          <p:cNvPr id="260" name="Google Shape;260;p14"/>
          <p:cNvPicPr preferRelativeResize="0"/>
          <p:nvPr/>
        </p:nvPicPr>
        <p:blipFill rotWithShape="1">
          <a:blip r:embed="rId4">
            <a:alphaModFix/>
          </a:blip>
          <a:srcRect b="0" l="0" r="0" t="0"/>
          <a:stretch/>
        </p:blipFill>
        <p:spPr>
          <a:xfrm>
            <a:off x="5394325" y="3439355"/>
            <a:ext cx="2987675" cy="3442976"/>
          </a:xfrm>
          <a:prstGeom prst="rect">
            <a:avLst/>
          </a:prstGeom>
          <a:noFill/>
          <a:ln>
            <a:noFill/>
          </a:ln>
        </p:spPr>
      </p:pic>
    </p:spTree>
  </p:cSld>
  <p:clrMapOvr>
    <a:masterClrMapping/>
  </p:clrMapOvr>
  <p:transition spd="slow">
    <p:wipe dir="d"/>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5"/>
          <p:cNvSpPr txBox="1"/>
          <p:nvPr/>
        </p:nvSpPr>
        <p:spPr>
          <a:xfrm>
            <a:off x="152400" y="228600"/>
            <a:ext cx="7467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66" name="Google Shape;266;p15"/>
          <p:cNvSpPr txBox="1"/>
          <p:nvPr/>
        </p:nvSpPr>
        <p:spPr>
          <a:xfrm>
            <a:off x="609600" y="990600"/>
            <a:ext cx="1565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2.3. Timeline</a:t>
            </a:r>
            <a:endParaRPr b="1" sz="1800">
              <a:solidFill>
                <a:schemeClr val="dk1"/>
              </a:solidFill>
              <a:latin typeface="Arial"/>
              <a:ea typeface="Arial"/>
              <a:cs typeface="Arial"/>
              <a:sym typeface="Arial"/>
            </a:endParaRPr>
          </a:p>
        </p:txBody>
      </p:sp>
      <p:pic>
        <p:nvPicPr>
          <p:cNvPr id="267" name="Google Shape;267;p15"/>
          <p:cNvPicPr preferRelativeResize="0"/>
          <p:nvPr/>
        </p:nvPicPr>
        <p:blipFill rotWithShape="1">
          <a:blip r:embed="rId3">
            <a:alphaModFix/>
          </a:blip>
          <a:srcRect b="0" l="0" r="0" t="0"/>
          <a:stretch/>
        </p:blipFill>
        <p:spPr>
          <a:xfrm>
            <a:off x="551089" y="1359932"/>
            <a:ext cx="8020050" cy="276225"/>
          </a:xfrm>
          <a:prstGeom prst="rect">
            <a:avLst/>
          </a:prstGeom>
          <a:noFill/>
          <a:ln>
            <a:noFill/>
          </a:ln>
        </p:spPr>
      </p:pic>
      <p:pic>
        <p:nvPicPr>
          <p:cNvPr id="268" name="Google Shape;268;p15"/>
          <p:cNvPicPr preferRelativeResize="0"/>
          <p:nvPr/>
        </p:nvPicPr>
        <p:blipFill rotWithShape="1">
          <a:blip r:embed="rId4">
            <a:alphaModFix/>
          </a:blip>
          <a:srcRect b="0" l="0" r="0" t="0"/>
          <a:stretch/>
        </p:blipFill>
        <p:spPr>
          <a:xfrm>
            <a:off x="540203" y="1636156"/>
            <a:ext cx="8020050" cy="809625"/>
          </a:xfrm>
          <a:prstGeom prst="rect">
            <a:avLst/>
          </a:prstGeom>
          <a:noFill/>
          <a:ln>
            <a:noFill/>
          </a:ln>
        </p:spPr>
      </p:pic>
      <p:sp>
        <p:nvSpPr>
          <p:cNvPr id="269" name="Google Shape;269;p15"/>
          <p:cNvSpPr/>
          <p:nvPr/>
        </p:nvSpPr>
        <p:spPr>
          <a:xfrm>
            <a:off x="7010400" y="1636156"/>
            <a:ext cx="1549853" cy="345044"/>
          </a:xfrm>
          <a:prstGeom prst="rect">
            <a:avLst/>
          </a:prstGeom>
          <a:solidFill>
            <a:schemeClr val="accent2"/>
          </a:solidFill>
          <a:ln cap="flat" cmpd="thickThin" w="550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270" name="Google Shape;270;p15"/>
          <p:cNvSpPr/>
          <p:nvPr/>
        </p:nvSpPr>
        <p:spPr>
          <a:xfrm>
            <a:off x="7543800" y="1981200"/>
            <a:ext cx="1016453" cy="464581"/>
          </a:xfrm>
          <a:prstGeom prst="rect">
            <a:avLst/>
          </a:prstGeom>
          <a:solidFill>
            <a:schemeClr val="accent2"/>
          </a:solidFill>
          <a:ln cap="flat" cmpd="thickThin" w="550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cida Sans"/>
              <a:ea typeface="Lucida Sans"/>
              <a:cs typeface="Lucida Sans"/>
              <a:sym typeface="Lucida Sans"/>
            </a:endParaRPr>
          </a:p>
        </p:txBody>
      </p:sp>
      <p:sp>
        <p:nvSpPr>
          <p:cNvPr id="271" name="Google Shape;271;p15"/>
          <p:cNvSpPr txBox="1"/>
          <p:nvPr/>
        </p:nvSpPr>
        <p:spPr>
          <a:xfrm>
            <a:off x="838199" y="3124200"/>
            <a:ext cx="400691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Since we already built the foundation, the rest of code and wiring were easily combined, which were of humidity and temperature sensor and displaying status on the LCD. While wiring the rest, we also sketched and built a room model from Formex.</a:t>
            </a:r>
            <a:endParaRPr sz="1800">
              <a:solidFill>
                <a:schemeClr val="dk1"/>
              </a:solidFill>
              <a:latin typeface="Arial"/>
              <a:ea typeface="Arial"/>
              <a:cs typeface="Arial"/>
              <a:sym typeface="Arial"/>
            </a:endParaRPr>
          </a:p>
        </p:txBody>
      </p:sp>
      <p:pic>
        <p:nvPicPr>
          <p:cNvPr id="272" name="Google Shape;272;p15"/>
          <p:cNvPicPr preferRelativeResize="0"/>
          <p:nvPr/>
        </p:nvPicPr>
        <p:blipFill rotWithShape="1">
          <a:blip r:embed="rId5">
            <a:alphaModFix/>
          </a:blip>
          <a:srcRect b="0" l="0" r="0" t="0"/>
          <a:stretch/>
        </p:blipFill>
        <p:spPr>
          <a:xfrm>
            <a:off x="5334000" y="4429132"/>
            <a:ext cx="3565749" cy="2404129"/>
          </a:xfrm>
          <a:prstGeom prst="rect">
            <a:avLst/>
          </a:prstGeom>
          <a:noFill/>
          <a:ln>
            <a:noFill/>
          </a:ln>
        </p:spPr>
      </p:pic>
      <p:pic>
        <p:nvPicPr>
          <p:cNvPr id="273" name="Google Shape;273;p15"/>
          <p:cNvPicPr preferRelativeResize="0"/>
          <p:nvPr/>
        </p:nvPicPr>
        <p:blipFill rotWithShape="1">
          <a:blip r:embed="rId6">
            <a:alphaModFix/>
          </a:blip>
          <a:srcRect b="0" l="0" r="0" t="0"/>
          <a:stretch/>
        </p:blipFill>
        <p:spPr>
          <a:xfrm>
            <a:off x="5334000" y="2490001"/>
            <a:ext cx="3565749" cy="1939131"/>
          </a:xfrm>
          <a:prstGeom prst="rect">
            <a:avLst/>
          </a:prstGeom>
          <a:noFill/>
          <a:ln>
            <a:noFill/>
          </a:ln>
        </p:spPr>
      </p:pic>
    </p:spTree>
  </p:cSld>
  <p:clrMapOvr>
    <a:masterClrMapping/>
  </p:clrMapOvr>
  <p:transition spd="slow">
    <p:wipe dir="u"/>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500"/>
                                        <p:tgtEl>
                                          <p:spTgt spid="27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6"/>
          <p:cNvSpPr txBox="1"/>
          <p:nvPr/>
        </p:nvSpPr>
        <p:spPr>
          <a:xfrm>
            <a:off x="152400" y="228600"/>
            <a:ext cx="9220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lgerian"/>
                <a:ea typeface="Algerian"/>
                <a:cs typeface="Algerian"/>
                <a:sym typeface="Algerian"/>
              </a:rPr>
              <a:t>3. Ethical dimensions and safety aspects</a:t>
            </a:r>
            <a:endParaRPr sz="2800">
              <a:solidFill>
                <a:schemeClr val="dk1"/>
              </a:solidFill>
              <a:latin typeface="Algerian"/>
              <a:ea typeface="Algerian"/>
              <a:cs typeface="Algerian"/>
              <a:sym typeface="Algerian"/>
            </a:endParaRPr>
          </a:p>
        </p:txBody>
      </p:sp>
      <p:sp>
        <p:nvSpPr>
          <p:cNvPr id="280" name="Google Shape;280;p16"/>
          <p:cNvSpPr txBox="1"/>
          <p:nvPr/>
        </p:nvSpPr>
        <p:spPr>
          <a:xfrm>
            <a:off x="609600" y="758422"/>
            <a:ext cx="25827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3.1. Privacy Concerns</a:t>
            </a:r>
            <a:endParaRPr b="1" sz="1800">
              <a:solidFill>
                <a:schemeClr val="dk1"/>
              </a:solidFill>
              <a:latin typeface="Arial"/>
              <a:ea typeface="Arial"/>
              <a:cs typeface="Arial"/>
              <a:sym typeface="Arial"/>
            </a:endParaRPr>
          </a:p>
        </p:txBody>
      </p:sp>
      <p:sp>
        <p:nvSpPr>
          <p:cNvPr id="281" name="Google Shape;281;p16"/>
          <p:cNvSpPr txBox="1"/>
          <p:nvPr/>
        </p:nvSpPr>
        <p:spPr>
          <a:xfrm>
            <a:off x="533400" y="1371600"/>
            <a:ext cx="3886200"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fingerprint sensor we used can store up to 200 different fingerprints. If people interact with wrong fingerprints 3 times in 1 minute, this will activate the buzzer for a while.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collection and storage of data for fingerprint authentication raise critical privacy concerns. Users must entrust their most unique and personal identifiers to these systems, invoking questions about data security and the potential for misuse.</a:t>
            </a:r>
            <a:endParaRPr/>
          </a:p>
        </p:txBody>
      </p:sp>
      <p:pic>
        <p:nvPicPr>
          <p:cNvPr id="282" name="Google Shape;282;p16"/>
          <p:cNvPicPr preferRelativeResize="0"/>
          <p:nvPr/>
        </p:nvPicPr>
        <p:blipFill rotWithShape="1">
          <a:blip r:embed="rId3">
            <a:alphaModFix/>
          </a:blip>
          <a:srcRect b="0" l="0" r="0" t="0"/>
          <a:stretch/>
        </p:blipFill>
        <p:spPr>
          <a:xfrm>
            <a:off x="4648200" y="1245823"/>
            <a:ext cx="3649663" cy="3246437"/>
          </a:xfrm>
          <a:prstGeom prst="rect">
            <a:avLst/>
          </a:prstGeom>
          <a:noFill/>
          <a:ln>
            <a:noFill/>
          </a:ln>
        </p:spPr>
      </p:pic>
      <p:pic>
        <p:nvPicPr>
          <p:cNvPr id="283" name="Google Shape;283;p16"/>
          <p:cNvPicPr preferRelativeResize="0"/>
          <p:nvPr/>
        </p:nvPicPr>
        <p:blipFill rotWithShape="1">
          <a:blip r:embed="rId4">
            <a:alphaModFix/>
          </a:blip>
          <a:srcRect b="0" l="0" r="0" t="0"/>
          <a:stretch/>
        </p:blipFill>
        <p:spPr>
          <a:xfrm>
            <a:off x="6172200" y="4492260"/>
            <a:ext cx="487363" cy="487363"/>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500"/>
                                        <p:tgtEl>
                                          <p:spTgt spid="28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7"/>
          <p:cNvSpPr txBox="1"/>
          <p:nvPr/>
        </p:nvSpPr>
        <p:spPr>
          <a:xfrm>
            <a:off x="152400" y="228600"/>
            <a:ext cx="9220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lgerian"/>
                <a:ea typeface="Algerian"/>
                <a:cs typeface="Algerian"/>
                <a:sym typeface="Algerian"/>
              </a:rPr>
              <a:t>3. Ethical dimensions and safety aspects</a:t>
            </a:r>
            <a:endParaRPr sz="2800">
              <a:solidFill>
                <a:schemeClr val="dk1"/>
              </a:solidFill>
              <a:latin typeface="Algerian"/>
              <a:ea typeface="Algerian"/>
              <a:cs typeface="Algerian"/>
              <a:sym typeface="Algerian"/>
            </a:endParaRPr>
          </a:p>
        </p:txBody>
      </p:sp>
      <p:sp>
        <p:nvSpPr>
          <p:cNvPr id="289" name="Google Shape;289;p17"/>
          <p:cNvSpPr txBox="1"/>
          <p:nvPr/>
        </p:nvSpPr>
        <p:spPr>
          <a:xfrm>
            <a:off x="609600" y="758422"/>
            <a:ext cx="25827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3.1. Privacy Concerns</a:t>
            </a:r>
            <a:endParaRPr b="1" sz="1800">
              <a:solidFill>
                <a:schemeClr val="dk1"/>
              </a:solidFill>
              <a:latin typeface="Arial"/>
              <a:ea typeface="Arial"/>
              <a:cs typeface="Arial"/>
              <a:sym typeface="Arial"/>
            </a:endParaRPr>
          </a:p>
        </p:txBody>
      </p:sp>
      <p:sp>
        <p:nvSpPr>
          <p:cNvPr id="290" name="Google Shape;290;p17"/>
          <p:cNvSpPr txBox="1"/>
          <p:nvPr/>
        </p:nvSpPr>
        <p:spPr>
          <a:xfrm>
            <a:off x="838200" y="1828800"/>
            <a:ext cx="28956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Try not to let strangers or even your family who aren’t used to app communication know about Auth Token of your Blynk. This can lead to many annoying situations.</a:t>
            </a:r>
            <a:endParaRPr sz="1800">
              <a:solidFill>
                <a:schemeClr val="dk1"/>
              </a:solidFill>
              <a:latin typeface="Arial"/>
              <a:ea typeface="Arial"/>
              <a:cs typeface="Arial"/>
              <a:sym typeface="Arial"/>
            </a:endParaRPr>
          </a:p>
        </p:txBody>
      </p:sp>
      <p:pic>
        <p:nvPicPr>
          <p:cNvPr id="291" name="Google Shape;291;p17"/>
          <p:cNvPicPr preferRelativeResize="0"/>
          <p:nvPr/>
        </p:nvPicPr>
        <p:blipFill rotWithShape="1">
          <a:blip r:embed="rId3">
            <a:alphaModFix/>
          </a:blip>
          <a:srcRect b="0" l="0" r="0" t="0"/>
          <a:stretch/>
        </p:blipFill>
        <p:spPr>
          <a:xfrm>
            <a:off x="4191000" y="1127754"/>
            <a:ext cx="4171950" cy="3876675"/>
          </a:xfrm>
          <a:prstGeom prst="rect">
            <a:avLst/>
          </a:prstGeom>
          <a:noFill/>
          <a:ln>
            <a:noFill/>
          </a:ln>
        </p:spPr>
      </p:pic>
    </p:spTree>
  </p:cSld>
  <p:clrMapOvr>
    <a:masterClrMapping/>
  </p:clrMapOvr>
  <p:transition spd="slow">
    <p:wipe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8"/>
          <p:cNvSpPr txBox="1"/>
          <p:nvPr/>
        </p:nvSpPr>
        <p:spPr>
          <a:xfrm>
            <a:off x="152400" y="228600"/>
            <a:ext cx="1181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lgerian"/>
                <a:ea typeface="Algerian"/>
                <a:cs typeface="Algerian"/>
                <a:sym typeface="Algerian"/>
              </a:rPr>
              <a:t>3. Ethical dimensions and safety aspects</a:t>
            </a:r>
            <a:endParaRPr sz="2800">
              <a:solidFill>
                <a:schemeClr val="dk1"/>
              </a:solidFill>
              <a:latin typeface="Algerian"/>
              <a:ea typeface="Algerian"/>
              <a:cs typeface="Algerian"/>
              <a:sym typeface="Algerian"/>
            </a:endParaRPr>
          </a:p>
        </p:txBody>
      </p:sp>
      <p:sp>
        <p:nvSpPr>
          <p:cNvPr id="297" name="Google Shape;297;p18"/>
          <p:cNvSpPr txBox="1"/>
          <p:nvPr/>
        </p:nvSpPr>
        <p:spPr>
          <a:xfrm>
            <a:off x="609600" y="758422"/>
            <a:ext cx="38138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3.2. Environment Enhancements </a:t>
            </a:r>
            <a:endParaRPr b="1" sz="1800">
              <a:solidFill>
                <a:schemeClr val="dk1"/>
              </a:solidFill>
              <a:latin typeface="Arial"/>
              <a:ea typeface="Arial"/>
              <a:cs typeface="Arial"/>
              <a:sym typeface="Arial"/>
            </a:endParaRPr>
          </a:p>
        </p:txBody>
      </p:sp>
      <p:sp>
        <p:nvSpPr>
          <p:cNvPr id="298" name="Google Shape;298;p18"/>
          <p:cNvSpPr/>
          <p:nvPr/>
        </p:nvSpPr>
        <p:spPr>
          <a:xfrm>
            <a:off x="438150" y="2286000"/>
            <a:ext cx="4572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integration of motion-sensor-activated lighting contributes not only to security but also to safety within the home. Illuminated pathways reduce the risk of accidents and provide a sense of security during the dark hours</a:t>
            </a:r>
            <a:endParaRPr sz="1800">
              <a:solidFill>
                <a:schemeClr val="dk1"/>
              </a:solidFill>
              <a:latin typeface="Arial"/>
              <a:ea typeface="Arial"/>
              <a:cs typeface="Arial"/>
              <a:sym typeface="Arial"/>
            </a:endParaRPr>
          </a:p>
        </p:txBody>
      </p:sp>
      <p:pic>
        <p:nvPicPr>
          <p:cNvPr id="299" name="Google Shape;299;p18"/>
          <p:cNvPicPr preferRelativeResize="0"/>
          <p:nvPr/>
        </p:nvPicPr>
        <p:blipFill rotWithShape="1">
          <a:blip r:embed="rId3">
            <a:alphaModFix/>
          </a:blip>
          <a:srcRect b="0" l="0" r="0" t="0"/>
          <a:stretch/>
        </p:blipFill>
        <p:spPr>
          <a:xfrm>
            <a:off x="5410200" y="1319281"/>
            <a:ext cx="3352800" cy="4016789"/>
          </a:xfrm>
          <a:prstGeom prst="rect">
            <a:avLst/>
          </a:prstGeom>
          <a:noFill/>
          <a:ln>
            <a:noFill/>
          </a:ln>
        </p:spPr>
      </p:pic>
    </p:spTree>
  </p:cSld>
  <p:clrMapOvr>
    <a:masterClrMapping/>
  </p:clrMapOvr>
  <p:transition spd="slow">
    <p:wipe dir="d"/>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9"/>
          <p:cNvSpPr txBox="1"/>
          <p:nvPr/>
        </p:nvSpPr>
        <p:spPr>
          <a:xfrm>
            <a:off x="152400" y="228600"/>
            <a:ext cx="11811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lgerian"/>
                <a:ea typeface="Algerian"/>
                <a:cs typeface="Algerian"/>
                <a:sym typeface="Algerian"/>
              </a:rPr>
              <a:t>3. Ethical dimensions and safety aspects</a:t>
            </a:r>
            <a:endParaRPr sz="2800">
              <a:solidFill>
                <a:schemeClr val="dk1"/>
              </a:solidFill>
              <a:latin typeface="Algerian"/>
              <a:ea typeface="Algerian"/>
              <a:cs typeface="Algerian"/>
              <a:sym typeface="Algerian"/>
            </a:endParaRPr>
          </a:p>
        </p:txBody>
      </p:sp>
      <p:sp>
        <p:nvSpPr>
          <p:cNvPr id="305" name="Google Shape;305;p19"/>
          <p:cNvSpPr txBox="1"/>
          <p:nvPr/>
        </p:nvSpPr>
        <p:spPr>
          <a:xfrm>
            <a:off x="609600" y="758422"/>
            <a:ext cx="38138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3.2. Environment Enhancements </a:t>
            </a:r>
            <a:endParaRPr b="1" sz="1800">
              <a:solidFill>
                <a:schemeClr val="dk1"/>
              </a:solidFill>
              <a:latin typeface="Arial"/>
              <a:ea typeface="Arial"/>
              <a:cs typeface="Arial"/>
              <a:sym typeface="Arial"/>
            </a:endParaRPr>
          </a:p>
        </p:txBody>
      </p:sp>
      <p:sp>
        <p:nvSpPr>
          <p:cNvPr id="306" name="Google Shape;306;p19"/>
          <p:cNvSpPr/>
          <p:nvPr/>
        </p:nvSpPr>
        <p:spPr>
          <a:xfrm>
            <a:off x="438150" y="2286000"/>
            <a:ext cx="457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With the humidity and temperature sensor, it keeps the temperature in appropriate scales to provide a flexible and comfortable environment by activating the fan.</a:t>
            </a:r>
            <a:endParaRPr b="0" sz="1800">
              <a:solidFill>
                <a:schemeClr val="dk1"/>
              </a:solidFill>
              <a:latin typeface="Arial"/>
              <a:ea typeface="Arial"/>
              <a:cs typeface="Arial"/>
              <a:sym typeface="Arial"/>
            </a:endParaRPr>
          </a:p>
        </p:txBody>
      </p:sp>
      <p:pic>
        <p:nvPicPr>
          <p:cNvPr id="307" name="Google Shape;307;p19"/>
          <p:cNvPicPr preferRelativeResize="0"/>
          <p:nvPr/>
        </p:nvPicPr>
        <p:blipFill rotWithShape="1">
          <a:blip r:embed="rId3">
            <a:alphaModFix/>
          </a:blip>
          <a:srcRect b="0" l="0" r="0" t="0"/>
          <a:stretch/>
        </p:blipFill>
        <p:spPr>
          <a:xfrm>
            <a:off x="5105400" y="1127754"/>
            <a:ext cx="3475037" cy="4495800"/>
          </a:xfrm>
          <a:prstGeom prst="rect">
            <a:avLst/>
          </a:prstGeom>
          <a:noFill/>
          <a:ln>
            <a:noFill/>
          </a:ln>
        </p:spPr>
      </p:pic>
      <p:graphicFrame>
        <p:nvGraphicFramePr>
          <p:cNvPr id="308" name="Google Shape;308;p19"/>
          <p:cNvGraphicFramePr/>
          <p:nvPr/>
        </p:nvGraphicFramePr>
        <p:xfrm>
          <a:off x="533400" y="3810000"/>
          <a:ext cx="3000000" cy="3000000"/>
        </p:xfrm>
        <a:graphic>
          <a:graphicData uri="http://schemas.openxmlformats.org/drawingml/2006/table">
            <a:tbl>
              <a:tblPr>
                <a:noFill/>
                <a:tableStyleId>{B02C3B55-4360-4C24-8020-AC793E182E31}</a:tableStyleId>
              </a:tblPr>
              <a:tblGrid>
                <a:gridCol w="2286000"/>
                <a:gridCol w="1514475"/>
              </a:tblGrid>
              <a:tr h="41910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Temperature &gt; 35</a:t>
                      </a:r>
                      <a:r>
                        <a:rPr b="0" i="0" lang="en-US" sz="1800" u="none" cap="none" strike="noStrike">
                          <a:solidFill>
                            <a:schemeClr val="dk1"/>
                          </a:solidFill>
                          <a:latin typeface="Lucida Sans"/>
                          <a:ea typeface="Lucida Sans"/>
                          <a:cs typeface="Lucida Sans"/>
                          <a:sym typeface="Lucida Sans"/>
                        </a:rPr>
                        <a:t>°</a:t>
                      </a:r>
                      <a:r>
                        <a:rPr lang="en-US" sz="1800" u="none" cap="none" strike="noStrike">
                          <a:latin typeface="Arial"/>
                          <a:ea typeface="Arial"/>
                          <a:cs typeface="Arial"/>
                          <a:sym typeface="Arial"/>
                        </a:rPr>
                        <a:t>C</a:t>
                      </a:r>
                      <a:endParaRPr sz="18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rowSpan="2">
                  <a:txBody>
                    <a:bodyPr/>
                    <a:lstStyle/>
                    <a:p>
                      <a:pPr indent="0" lvl="0" marL="0" marR="0" rtl="0" algn="ctr">
                        <a:spcBef>
                          <a:spcPts val="0"/>
                        </a:spcBef>
                        <a:spcAft>
                          <a:spcPts val="0"/>
                        </a:spcAft>
                        <a:buNone/>
                      </a:pPr>
                      <a:r>
                        <a:t/>
                      </a:r>
                      <a:endParaRPr sz="1800" u="none" cap="none" strike="noStrike">
                        <a:latin typeface="Arial"/>
                        <a:ea typeface="Arial"/>
                        <a:cs typeface="Arial"/>
                        <a:sym typeface="Arial"/>
                      </a:endParaRPr>
                    </a:p>
                    <a:p>
                      <a:pPr indent="0" lvl="0" marL="0" marR="0" rtl="0" algn="ctr">
                        <a:spcBef>
                          <a:spcPts val="0"/>
                        </a:spcBef>
                        <a:spcAft>
                          <a:spcPts val="0"/>
                        </a:spcAft>
                        <a:buNone/>
                      </a:pPr>
                      <a:r>
                        <a:rPr lang="en-US" sz="1800" u="none" cap="none" strike="noStrike">
                          <a:latin typeface="Arial"/>
                          <a:ea typeface="Arial"/>
                          <a:cs typeface="Arial"/>
                          <a:sym typeface="Arial"/>
                        </a:rPr>
                        <a:t>Fan =&gt; On</a:t>
                      </a:r>
                      <a:endParaRPr sz="18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530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Humidity &lt; 20%</a:t>
                      </a:r>
                      <a:endParaRPr sz="18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vMerge="1"/>
              </a:tr>
            </a:tbl>
          </a:graphicData>
        </a:graphic>
      </p:graphicFrame>
    </p:spTree>
  </p:cSld>
  <p:clrMapOvr>
    <a:masterClrMapping/>
  </p:clrMapOvr>
  <p:transition spd="slow">
    <p:wipe dir="u"/>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
          <p:cNvPicPr preferRelativeResize="0"/>
          <p:nvPr/>
        </p:nvPicPr>
        <p:blipFill rotWithShape="1">
          <a:blip r:embed="rId3">
            <a:alphaModFix/>
          </a:blip>
          <a:srcRect b="0" l="0" r="0" t="0"/>
          <a:stretch/>
        </p:blipFill>
        <p:spPr>
          <a:xfrm>
            <a:off x="5170863" y="896003"/>
            <a:ext cx="3628012" cy="3381674"/>
          </a:xfrm>
          <a:prstGeom prst="rect">
            <a:avLst/>
          </a:prstGeom>
          <a:noFill/>
          <a:ln>
            <a:noFill/>
          </a:ln>
        </p:spPr>
      </p:pic>
      <p:sp>
        <p:nvSpPr>
          <p:cNvPr id="112" name="Google Shape;112;p2"/>
          <p:cNvSpPr txBox="1"/>
          <p:nvPr/>
        </p:nvSpPr>
        <p:spPr>
          <a:xfrm>
            <a:off x="152400" y="228600"/>
            <a:ext cx="16764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INDEX</a:t>
            </a:r>
            <a:endParaRPr sz="4000">
              <a:solidFill>
                <a:schemeClr val="dk1"/>
              </a:solidFill>
              <a:latin typeface="Algerian"/>
              <a:ea typeface="Algerian"/>
              <a:cs typeface="Algerian"/>
              <a:sym typeface="Algerian"/>
            </a:endParaRPr>
          </a:p>
        </p:txBody>
      </p:sp>
      <p:sp>
        <p:nvSpPr>
          <p:cNvPr id="113" name="Google Shape;113;p2"/>
          <p:cNvSpPr txBox="1"/>
          <p:nvPr/>
        </p:nvSpPr>
        <p:spPr>
          <a:xfrm>
            <a:off x="990600" y="1121152"/>
            <a:ext cx="18533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Arial"/>
                <a:ea typeface="Arial"/>
                <a:cs typeface="Arial"/>
                <a:sym typeface="Arial"/>
              </a:rPr>
              <a:t>1. Introduction</a:t>
            </a:r>
            <a:endParaRPr b="1" sz="1800" u="sng">
              <a:solidFill>
                <a:schemeClr val="dk1"/>
              </a:solidFill>
              <a:latin typeface="Arial"/>
              <a:ea typeface="Arial"/>
              <a:cs typeface="Arial"/>
              <a:sym typeface="Arial"/>
            </a:endParaRPr>
          </a:p>
        </p:txBody>
      </p:sp>
      <p:sp>
        <p:nvSpPr>
          <p:cNvPr id="114" name="Google Shape;114;p2"/>
          <p:cNvSpPr txBox="1"/>
          <p:nvPr/>
        </p:nvSpPr>
        <p:spPr>
          <a:xfrm>
            <a:off x="1447800" y="1490484"/>
            <a:ext cx="18646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1.1. Background</a:t>
            </a:r>
            <a:endParaRPr sz="1800">
              <a:solidFill>
                <a:schemeClr val="dk1"/>
              </a:solidFill>
              <a:latin typeface="Arial"/>
              <a:ea typeface="Arial"/>
              <a:cs typeface="Arial"/>
              <a:sym typeface="Arial"/>
            </a:endParaRPr>
          </a:p>
        </p:txBody>
      </p:sp>
      <p:sp>
        <p:nvSpPr>
          <p:cNvPr id="115" name="Google Shape;115;p2"/>
          <p:cNvSpPr txBox="1"/>
          <p:nvPr/>
        </p:nvSpPr>
        <p:spPr>
          <a:xfrm>
            <a:off x="1447800" y="1859816"/>
            <a:ext cx="1710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1.2. Objectives</a:t>
            </a:r>
            <a:endParaRPr sz="1800">
              <a:solidFill>
                <a:schemeClr val="dk1"/>
              </a:solidFill>
              <a:latin typeface="Arial"/>
              <a:ea typeface="Arial"/>
              <a:cs typeface="Arial"/>
              <a:sym typeface="Arial"/>
            </a:endParaRPr>
          </a:p>
        </p:txBody>
      </p:sp>
      <p:sp>
        <p:nvSpPr>
          <p:cNvPr id="116" name="Google Shape;116;p2"/>
          <p:cNvSpPr txBox="1"/>
          <p:nvPr/>
        </p:nvSpPr>
        <p:spPr>
          <a:xfrm>
            <a:off x="1447800" y="2229148"/>
            <a:ext cx="20697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1.3. Requirements</a:t>
            </a:r>
            <a:endParaRPr sz="1800">
              <a:solidFill>
                <a:schemeClr val="dk1"/>
              </a:solidFill>
              <a:latin typeface="Arial"/>
              <a:ea typeface="Arial"/>
              <a:cs typeface="Arial"/>
              <a:sym typeface="Arial"/>
            </a:endParaRPr>
          </a:p>
        </p:txBody>
      </p:sp>
      <p:sp>
        <p:nvSpPr>
          <p:cNvPr id="117" name="Google Shape;117;p2"/>
          <p:cNvSpPr txBox="1"/>
          <p:nvPr/>
        </p:nvSpPr>
        <p:spPr>
          <a:xfrm>
            <a:off x="990600" y="2705821"/>
            <a:ext cx="24759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Arial"/>
                <a:ea typeface="Arial"/>
                <a:cs typeface="Arial"/>
                <a:sym typeface="Arial"/>
              </a:rPr>
              <a:t>2. Statement of Work</a:t>
            </a:r>
            <a:endParaRPr b="1" sz="1800" u="sng">
              <a:solidFill>
                <a:schemeClr val="dk1"/>
              </a:solidFill>
              <a:latin typeface="Arial"/>
              <a:ea typeface="Arial"/>
              <a:cs typeface="Arial"/>
              <a:sym typeface="Arial"/>
            </a:endParaRPr>
          </a:p>
        </p:txBody>
      </p:sp>
      <p:sp>
        <p:nvSpPr>
          <p:cNvPr id="118" name="Google Shape;118;p2"/>
          <p:cNvSpPr txBox="1"/>
          <p:nvPr/>
        </p:nvSpPr>
        <p:spPr>
          <a:xfrm>
            <a:off x="1447800" y="3075153"/>
            <a:ext cx="26212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2.1. System Description</a:t>
            </a:r>
            <a:endParaRPr sz="1800">
              <a:solidFill>
                <a:schemeClr val="dk1"/>
              </a:solidFill>
              <a:latin typeface="Arial"/>
              <a:ea typeface="Arial"/>
              <a:cs typeface="Arial"/>
              <a:sym typeface="Arial"/>
            </a:endParaRPr>
          </a:p>
        </p:txBody>
      </p:sp>
      <p:sp>
        <p:nvSpPr>
          <p:cNvPr id="119" name="Google Shape;119;p2"/>
          <p:cNvSpPr txBox="1"/>
          <p:nvPr/>
        </p:nvSpPr>
        <p:spPr>
          <a:xfrm>
            <a:off x="1447800" y="3444485"/>
            <a:ext cx="23904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2.2. Design Approach</a:t>
            </a:r>
            <a:endParaRPr sz="1800">
              <a:solidFill>
                <a:schemeClr val="dk1"/>
              </a:solidFill>
              <a:latin typeface="Arial"/>
              <a:ea typeface="Arial"/>
              <a:cs typeface="Arial"/>
              <a:sym typeface="Arial"/>
            </a:endParaRPr>
          </a:p>
        </p:txBody>
      </p:sp>
      <p:sp>
        <p:nvSpPr>
          <p:cNvPr id="120" name="Google Shape;120;p2"/>
          <p:cNvSpPr txBox="1"/>
          <p:nvPr/>
        </p:nvSpPr>
        <p:spPr>
          <a:xfrm>
            <a:off x="1447800" y="3813817"/>
            <a:ext cx="14927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2.3. Timeline</a:t>
            </a:r>
            <a:endParaRPr sz="1800">
              <a:solidFill>
                <a:schemeClr val="dk1"/>
              </a:solidFill>
              <a:latin typeface="Arial"/>
              <a:ea typeface="Arial"/>
              <a:cs typeface="Arial"/>
              <a:sym typeface="Arial"/>
            </a:endParaRPr>
          </a:p>
        </p:txBody>
      </p:sp>
      <p:sp>
        <p:nvSpPr>
          <p:cNvPr id="121" name="Google Shape;121;p2"/>
          <p:cNvSpPr txBox="1"/>
          <p:nvPr/>
        </p:nvSpPr>
        <p:spPr>
          <a:xfrm>
            <a:off x="990600" y="4318143"/>
            <a:ext cx="47542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Arial"/>
                <a:ea typeface="Arial"/>
                <a:cs typeface="Arial"/>
                <a:sym typeface="Arial"/>
              </a:rPr>
              <a:t>3. Ethical Dimensions and Safety Aspects</a:t>
            </a:r>
            <a:endParaRPr b="1" sz="1800" u="sng">
              <a:solidFill>
                <a:schemeClr val="dk1"/>
              </a:solidFill>
              <a:latin typeface="Arial"/>
              <a:ea typeface="Arial"/>
              <a:cs typeface="Arial"/>
              <a:sym typeface="Arial"/>
            </a:endParaRPr>
          </a:p>
        </p:txBody>
      </p:sp>
      <p:sp>
        <p:nvSpPr>
          <p:cNvPr id="122" name="Google Shape;122;p2"/>
          <p:cNvSpPr txBox="1"/>
          <p:nvPr/>
        </p:nvSpPr>
        <p:spPr>
          <a:xfrm>
            <a:off x="1447800" y="4687475"/>
            <a:ext cx="24416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3.1. Privacy Concerns</a:t>
            </a:r>
            <a:endParaRPr sz="1800">
              <a:solidFill>
                <a:schemeClr val="dk1"/>
              </a:solidFill>
              <a:latin typeface="Arial"/>
              <a:ea typeface="Arial"/>
              <a:cs typeface="Arial"/>
              <a:sym typeface="Arial"/>
            </a:endParaRPr>
          </a:p>
        </p:txBody>
      </p:sp>
      <p:sp>
        <p:nvSpPr>
          <p:cNvPr id="123" name="Google Shape;123;p2"/>
          <p:cNvSpPr txBox="1"/>
          <p:nvPr/>
        </p:nvSpPr>
        <p:spPr>
          <a:xfrm>
            <a:off x="1447800" y="5056807"/>
            <a:ext cx="35958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3.2. Environment Enhancements</a:t>
            </a:r>
            <a:endParaRPr sz="1800">
              <a:solidFill>
                <a:schemeClr val="dk1"/>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0"/>
          <p:cNvSpPr txBox="1"/>
          <p:nvPr/>
        </p:nvSpPr>
        <p:spPr>
          <a:xfrm>
            <a:off x="914400" y="591234"/>
            <a:ext cx="1981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lgerian"/>
                <a:ea typeface="Algerian"/>
                <a:cs typeface="Algerian"/>
                <a:sym typeface="Algerian"/>
              </a:rPr>
              <a:t>THE END</a:t>
            </a:r>
            <a:endParaRPr sz="3600">
              <a:solidFill>
                <a:schemeClr val="dk1"/>
              </a:solidFill>
              <a:latin typeface="Algerian"/>
              <a:ea typeface="Algerian"/>
              <a:cs typeface="Algerian"/>
              <a:sym typeface="Algerian"/>
            </a:endParaRPr>
          </a:p>
        </p:txBody>
      </p:sp>
      <p:sp>
        <p:nvSpPr>
          <p:cNvPr id="314" name="Google Shape;314;p20"/>
          <p:cNvSpPr txBox="1"/>
          <p:nvPr/>
        </p:nvSpPr>
        <p:spPr>
          <a:xfrm>
            <a:off x="3773619" y="5029200"/>
            <a:ext cx="53703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lgerian"/>
                <a:ea typeface="Algerian"/>
                <a:cs typeface="Algerian"/>
                <a:sym typeface="Algerian"/>
              </a:rPr>
              <a:t>THANKS FOR LISTENING!</a:t>
            </a:r>
            <a:endParaRPr sz="3600">
              <a:solidFill>
                <a:schemeClr val="dk1"/>
              </a:solidFill>
              <a:latin typeface="Algerian"/>
              <a:ea typeface="Algerian"/>
              <a:cs typeface="Algerian"/>
              <a:sym typeface="Algerian"/>
            </a:endParaRPr>
          </a:p>
        </p:txBody>
      </p:sp>
      <p:pic>
        <p:nvPicPr>
          <p:cNvPr descr="https://lh7-us.googleusercontent.com/mi5OQH1M_qcXmWAJFt68h8xefExKPcqbttQbC6K_Dglp2lZ9OJh782KqZZnxo5EKOVR4ETBxFRG0pt2JtRdzhEAy2Em61uq9O0oe0rUwg3LWFNwHt5uZP1APMLTroVV0rDUzDdFgiQ4huyg=s2048" id="315" name="Google Shape;315;p20"/>
          <p:cNvPicPr preferRelativeResize="0"/>
          <p:nvPr/>
        </p:nvPicPr>
        <p:blipFill rotWithShape="1">
          <a:blip r:embed="rId3">
            <a:alphaModFix/>
          </a:blip>
          <a:srcRect b="0" l="0" r="0" t="0"/>
          <a:stretch/>
        </p:blipFill>
        <p:spPr>
          <a:xfrm>
            <a:off x="4820509" y="923730"/>
            <a:ext cx="3276600" cy="4069194"/>
          </a:xfrm>
          <a:prstGeom prst="rect">
            <a:avLst/>
          </a:prstGeom>
          <a:noFill/>
          <a:ln>
            <a:noFill/>
          </a:ln>
        </p:spPr>
      </p:pic>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500"/>
                                        <p:tgtEl>
                                          <p:spTgt spid="3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500"/>
                                        <p:tgtEl>
                                          <p:spTgt spid="31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
          <p:cNvSpPr txBox="1"/>
          <p:nvPr/>
        </p:nvSpPr>
        <p:spPr>
          <a:xfrm>
            <a:off x="152400" y="228600"/>
            <a:ext cx="487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1. INtroduction</a:t>
            </a:r>
            <a:endParaRPr sz="4000">
              <a:solidFill>
                <a:schemeClr val="dk1"/>
              </a:solidFill>
              <a:latin typeface="Algerian"/>
              <a:ea typeface="Algerian"/>
              <a:cs typeface="Algerian"/>
              <a:sym typeface="Algerian"/>
            </a:endParaRPr>
          </a:p>
        </p:txBody>
      </p:sp>
      <p:sp>
        <p:nvSpPr>
          <p:cNvPr id="129" name="Google Shape;129;p3"/>
          <p:cNvSpPr txBox="1"/>
          <p:nvPr/>
        </p:nvSpPr>
        <p:spPr>
          <a:xfrm>
            <a:off x="609600" y="990600"/>
            <a:ext cx="20233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1.1. Background</a:t>
            </a:r>
            <a:endParaRPr b="1" sz="1800">
              <a:solidFill>
                <a:schemeClr val="dk1"/>
              </a:solidFill>
              <a:latin typeface="Arial"/>
              <a:ea typeface="Arial"/>
              <a:cs typeface="Arial"/>
              <a:sym typeface="Arial"/>
            </a:endParaRPr>
          </a:p>
        </p:txBody>
      </p:sp>
      <p:sp>
        <p:nvSpPr>
          <p:cNvPr id="130" name="Google Shape;130;p3"/>
          <p:cNvSpPr txBox="1"/>
          <p:nvPr/>
        </p:nvSpPr>
        <p:spPr>
          <a:xfrm>
            <a:off x="228600" y="1447800"/>
            <a:ext cx="35052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The idea of traditional locks and keys has changed significantly in an era marked by fast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technological developments.</a:t>
            </a:r>
            <a:endParaRPr sz="1600">
              <a:solidFill>
                <a:schemeClr val="dk1"/>
              </a:solidFill>
              <a:latin typeface="Arial"/>
              <a:ea typeface="Arial"/>
              <a:cs typeface="Arial"/>
              <a:sym typeface="Arial"/>
            </a:endParaRPr>
          </a:p>
        </p:txBody>
      </p:sp>
      <p:pic>
        <p:nvPicPr>
          <p:cNvPr id="131" name="Google Shape;131;p3"/>
          <p:cNvPicPr preferRelativeResize="0"/>
          <p:nvPr/>
        </p:nvPicPr>
        <p:blipFill rotWithShape="1">
          <a:blip r:embed="rId3">
            <a:alphaModFix/>
          </a:blip>
          <a:srcRect b="0" l="0" r="0" t="0"/>
          <a:stretch/>
        </p:blipFill>
        <p:spPr>
          <a:xfrm>
            <a:off x="3962400" y="936486"/>
            <a:ext cx="4953000" cy="2920688"/>
          </a:xfrm>
          <a:prstGeom prst="rect">
            <a:avLst/>
          </a:prstGeom>
          <a:noFill/>
          <a:ln>
            <a:noFill/>
          </a:ln>
        </p:spPr>
      </p:pic>
      <p:pic>
        <p:nvPicPr>
          <p:cNvPr id="132" name="Google Shape;132;p3"/>
          <p:cNvPicPr preferRelativeResize="0"/>
          <p:nvPr/>
        </p:nvPicPr>
        <p:blipFill rotWithShape="1">
          <a:blip r:embed="rId4">
            <a:alphaModFix/>
          </a:blip>
          <a:srcRect b="0" l="0" r="0" t="0"/>
          <a:stretch/>
        </p:blipFill>
        <p:spPr>
          <a:xfrm>
            <a:off x="6096000" y="3876224"/>
            <a:ext cx="2819400" cy="2981776"/>
          </a:xfrm>
          <a:prstGeom prst="rect">
            <a:avLst/>
          </a:prstGeom>
          <a:noFill/>
          <a:ln>
            <a:noFill/>
          </a:ln>
        </p:spPr>
      </p:pic>
      <p:sp>
        <p:nvSpPr>
          <p:cNvPr id="133" name="Google Shape;133;p3"/>
          <p:cNvSpPr txBox="1"/>
          <p:nvPr/>
        </p:nvSpPr>
        <p:spPr>
          <a:xfrm>
            <a:off x="228600" y="2710590"/>
            <a:ext cx="35052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Smart locks, often known as electronic locks, are a </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cutting-edge way to improve convenience and security in residential settings. </a:t>
            </a:r>
            <a:endParaRPr/>
          </a:p>
        </p:txBody>
      </p:sp>
      <p:sp>
        <p:nvSpPr>
          <p:cNvPr id="134" name="Google Shape;134;p3"/>
          <p:cNvSpPr txBox="1"/>
          <p:nvPr/>
        </p:nvSpPr>
        <p:spPr>
          <a:xfrm>
            <a:off x="228600" y="4191000"/>
            <a:ext cx="35052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Without the need of actual keys, these electrical locks use electronic identification techniques to grant entry to the premises.</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
          <p:cNvSpPr txBox="1"/>
          <p:nvPr/>
        </p:nvSpPr>
        <p:spPr>
          <a:xfrm>
            <a:off x="152400" y="228600"/>
            <a:ext cx="4419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1. Introduction</a:t>
            </a:r>
            <a:endParaRPr sz="4000">
              <a:solidFill>
                <a:schemeClr val="dk1"/>
              </a:solidFill>
              <a:latin typeface="Algerian"/>
              <a:ea typeface="Algerian"/>
              <a:cs typeface="Algerian"/>
              <a:sym typeface="Algerian"/>
            </a:endParaRPr>
          </a:p>
        </p:txBody>
      </p:sp>
      <p:sp>
        <p:nvSpPr>
          <p:cNvPr id="140" name="Google Shape;140;p4"/>
          <p:cNvSpPr txBox="1"/>
          <p:nvPr/>
        </p:nvSpPr>
        <p:spPr>
          <a:xfrm>
            <a:off x="609600" y="990600"/>
            <a:ext cx="1800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1.2. Objectives</a:t>
            </a:r>
            <a:endParaRPr b="1" sz="1800">
              <a:solidFill>
                <a:schemeClr val="dk1"/>
              </a:solidFill>
              <a:latin typeface="Arial"/>
              <a:ea typeface="Arial"/>
              <a:cs typeface="Arial"/>
              <a:sym typeface="Arial"/>
            </a:endParaRPr>
          </a:p>
        </p:txBody>
      </p:sp>
      <p:sp>
        <p:nvSpPr>
          <p:cNvPr id="141" name="Google Shape;141;p4"/>
          <p:cNvSpPr txBox="1"/>
          <p:nvPr/>
        </p:nvSpPr>
        <p:spPr>
          <a:xfrm>
            <a:off x="814873" y="1542661"/>
            <a:ext cx="325585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a capacitive fingerprint sensor instead of optical for security purposes</a:t>
            </a:r>
            <a:endParaRPr sz="1800">
              <a:solidFill>
                <a:schemeClr val="dk1"/>
              </a:solidFill>
              <a:latin typeface="Arial"/>
              <a:ea typeface="Arial"/>
              <a:cs typeface="Arial"/>
              <a:sym typeface="Arial"/>
            </a:endParaRPr>
          </a:p>
        </p:txBody>
      </p:sp>
      <p:pic>
        <p:nvPicPr>
          <p:cNvPr id="142" name="Google Shape;142;p4"/>
          <p:cNvPicPr preferRelativeResize="0"/>
          <p:nvPr/>
        </p:nvPicPr>
        <p:blipFill rotWithShape="1">
          <a:blip r:embed="rId3">
            <a:alphaModFix/>
          </a:blip>
          <a:srcRect b="0" l="0" r="0" t="0"/>
          <a:stretch/>
        </p:blipFill>
        <p:spPr>
          <a:xfrm>
            <a:off x="4702997" y="904983"/>
            <a:ext cx="1799689" cy="1799689"/>
          </a:xfrm>
          <a:prstGeom prst="rect">
            <a:avLst/>
          </a:prstGeom>
          <a:noFill/>
          <a:ln>
            <a:noFill/>
          </a:ln>
        </p:spPr>
      </p:pic>
      <p:pic>
        <p:nvPicPr>
          <p:cNvPr id="143" name="Google Shape;143;p4"/>
          <p:cNvPicPr preferRelativeResize="0"/>
          <p:nvPr/>
        </p:nvPicPr>
        <p:blipFill rotWithShape="1">
          <a:blip r:embed="rId4">
            <a:alphaModFix/>
          </a:blip>
          <a:srcRect b="0" l="0" r="0" t="0"/>
          <a:stretch/>
        </p:blipFill>
        <p:spPr>
          <a:xfrm>
            <a:off x="6502686" y="904983"/>
            <a:ext cx="1910605" cy="1799689"/>
          </a:xfrm>
          <a:prstGeom prst="rect">
            <a:avLst/>
          </a:prstGeom>
          <a:noFill/>
          <a:ln>
            <a:noFill/>
          </a:ln>
        </p:spPr>
      </p:pic>
      <p:cxnSp>
        <p:nvCxnSpPr>
          <p:cNvPr id="144" name="Google Shape;144;p4"/>
          <p:cNvCxnSpPr/>
          <p:nvPr/>
        </p:nvCxnSpPr>
        <p:spPr>
          <a:xfrm>
            <a:off x="6502686" y="904983"/>
            <a:ext cx="1857911" cy="1799689"/>
          </a:xfrm>
          <a:prstGeom prst="straightConnector1">
            <a:avLst/>
          </a:prstGeom>
          <a:noFill/>
          <a:ln cap="flat" cmpd="sng" w="38100">
            <a:solidFill>
              <a:schemeClr val="accent2"/>
            </a:solidFill>
            <a:prstDash val="solid"/>
            <a:round/>
            <a:headEnd len="sm" w="sm" type="none"/>
            <a:tailEnd len="sm" w="sm" type="none"/>
          </a:ln>
        </p:spPr>
      </p:cxnSp>
      <p:cxnSp>
        <p:nvCxnSpPr>
          <p:cNvPr id="145" name="Google Shape;145;p4"/>
          <p:cNvCxnSpPr/>
          <p:nvPr/>
        </p:nvCxnSpPr>
        <p:spPr>
          <a:xfrm flipH="1">
            <a:off x="6502686" y="904983"/>
            <a:ext cx="1857911" cy="1799689"/>
          </a:xfrm>
          <a:prstGeom prst="straightConnector1">
            <a:avLst/>
          </a:prstGeom>
          <a:noFill/>
          <a:ln cap="flat" cmpd="sng" w="38100">
            <a:solidFill>
              <a:schemeClr val="accent2"/>
            </a:solidFill>
            <a:prstDash val="solid"/>
            <a:round/>
            <a:headEnd len="sm" w="sm" type="none"/>
            <a:tailEnd len="sm" w="sm" type="none"/>
          </a:ln>
        </p:spPr>
      </p:cxnSp>
      <p:sp>
        <p:nvSpPr>
          <p:cNvPr id="146" name="Google Shape;146;p4"/>
          <p:cNvSpPr txBox="1"/>
          <p:nvPr/>
        </p:nvSpPr>
        <p:spPr>
          <a:xfrm>
            <a:off x="814873" y="3216621"/>
            <a:ext cx="325585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a PIR sensor for lighting hallway</a:t>
            </a:r>
            <a:endParaRPr sz="1800">
              <a:solidFill>
                <a:schemeClr val="dk1"/>
              </a:solidFill>
              <a:latin typeface="Arial"/>
              <a:ea typeface="Arial"/>
              <a:cs typeface="Arial"/>
              <a:sym typeface="Arial"/>
            </a:endParaRPr>
          </a:p>
        </p:txBody>
      </p:sp>
      <p:pic>
        <p:nvPicPr>
          <p:cNvPr id="147" name="Google Shape;147;p4"/>
          <p:cNvPicPr preferRelativeResize="0"/>
          <p:nvPr/>
        </p:nvPicPr>
        <p:blipFill rotWithShape="1">
          <a:blip r:embed="rId5">
            <a:alphaModFix/>
          </a:blip>
          <a:srcRect b="0" l="0" r="0" t="0"/>
          <a:stretch/>
        </p:blipFill>
        <p:spPr>
          <a:xfrm>
            <a:off x="4629898" y="2733063"/>
            <a:ext cx="1872788" cy="1607225"/>
          </a:xfrm>
          <a:prstGeom prst="rect">
            <a:avLst/>
          </a:prstGeom>
          <a:noFill/>
          <a:ln>
            <a:noFill/>
          </a:ln>
        </p:spPr>
      </p:pic>
      <p:sp>
        <p:nvSpPr>
          <p:cNvPr id="148" name="Google Shape;148;p4"/>
          <p:cNvSpPr txBox="1"/>
          <p:nvPr/>
        </p:nvSpPr>
        <p:spPr>
          <a:xfrm>
            <a:off x="814873" y="4547826"/>
            <a:ext cx="3124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a humidity and temperature sensor for controlling inside air purposes</a:t>
            </a:r>
            <a:endParaRPr sz="1800">
              <a:solidFill>
                <a:schemeClr val="dk1"/>
              </a:solidFill>
              <a:latin typeface="Arial"/>
              <a:ea typeface="Arial"/>
              <a:cs typeface="Arial"/>
              <a:sym typeface="Arial"/>
            </a:endParaRPr>
          </a:p>
        </p:txBody>
      </p:sp>
      <p:pic>
        <p:nvPicPr>
          <p:cNvPr id="149" name="Google Shape;149;p4"/>
          <p:cNvPicPr preferRelativeResize="0"/>
          <p:nvPr/>
        </p:nvPicPr>
        <p:blipFill rotWithShape="1">
          <a:blip r:embed="rId6">
            <a:alphaModFix/>
          </a:blip>
          <a:srcRect b="0" l="0" r="0" t="0"/>
          <a:stretch/>
        </p:blipFill>
        <p:spPr>
          <a:xfrm>
            <a:off x="4572000" y="4343400"/>
            <a:ext cx="1893364" cy="1609182"/>
          </a:xfrm>
          <a:prstGeom prst="rect">
            <a:avLst/>
          </a:prstGeom>
          <a:noFill/>
          <a:ln>
            <a:noFill/>
          </a:ln>
        </p:spPr>
      </p:pic>
      <p:pic>
        <p:nvPicPr>
          <p:cNvPr id="150" name="Google Shape;150;p4"/>
          <p:cNvPicPr preferRelativeResize="0"/>
          <p:nvPr/>
        </p:nvPicPr>
        <p:blipFill rotWithShape="1">
          <a:blip r:embed="rId7">
            <a:alphaModFix/>
          </a:blip>
          <a:srcRect b="0" l="0" r="0" t="0"/>
          <a:stretch/>
        </p:blipFill>
        <p:spPr>
          <a:xfrm>
            <a:off x="6600288" y="4340289"/>
            <a:ext cx="1910605" cy="1584439"/>
          </a:xfrm>
          <a:prstGeom prst="rect">
            <a:avLst/>
          </a:prstGeom>
          <a:noFill/>
          <a:ln>
            <a:noFill/>
          </a:ln>
        </p:spPr>
      </p:pic>
      <p:pic>
        <p:nvPicPr>
          <p:cNvPr id="151" name="Google Shape;151;p4"/>
          <p:cNvPicPr preferRelativeResize="0"/>
          <p:nvPr/>
        </p:nvPicPr>
        <p:blipFill rotWithShape="1">
          <a:blip r:embed="rId8">
            <a:alphaModFix/>
          </a:blip>
          <a:srcRect b="0" l="0" r="0" t="0"/>
          <a:stretch/>
        </p:blipFill>
        <p:spPr>
          <a:xfrm>
            <a:off x="6502686" y="2733064"/>
            <a:ext cx="2184114" cy="1693517"/>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500"/>
                                        <p:tgtEl>
                                          <p:spTgt spid="146"/>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5"/>
          <p:cNvSpPr txBox="1"/>
          <p:nvPr/>
        </p:nvSpPr>
        <p:spPr>
          <a:xfrm>
            <a:off x="152400" y="228600"/>
            <a:ext cx="46482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1. Introduction</a:t>
            </a:r>
            <a:endParaRPr sz="4000">
              <a:solidFill>
                <a:schemeClr val="dk1"/>
              </a:solidFill>
              <a:latin typeface="Algerian"/>
              <a:ea typeface="Algerian"/>
              <a:cs typeface="Algerian"/>
              <a:sym typeface="Algerian"/>
            </a:endParaRPr>
          </a:p>
        </p:txBody>
      </p:sp>
      <p:sp>
        <p:nvSpPr>
          <p:cNvPr id="157" name="Google Shape;157;p5"/>
          <p:cNvSpPr txBox="1"/>
          <p:nvPr/>
        </p:nvSpPr>
        <p:spPr>
          <a:xfrm>
            <a:off x="609600" y="990600"/>
            <a:ext cx="21723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1.3. Requirements</a:t>
            </a:r>
            <a:endParaRPr b="1" sz="1800">
              <a:solidFill>
                <a:schemeClr val="dk1"/>
              </a:solidFill>
              <a:latin typeface="Arial"/>
              <a:ea typeface="Arial"/>
              <a:cs typeface="Arial"/>
              <a:sym typeface="Arial"/>
            </a:endParaRPr>
          </a:p>
        </p:txBody>
      </p:sp>
      <p:sp>
        <p:nvSpPr>
          <p:cNvPr id="158" name="Google Shape;158;p5"/>
          <p:cNvSpPr txBox="1"/>
          <p:nvPr/>
        </p:nvSpPr>
        <p:spPr>
          <a:xfrm>
            <a:off x="609600" y="1491734"/>
            <a:ext cx="3505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Arduino Microcontroller UNO R3 V3 and its IDE</a:t>
            </a:r>
            <a:endParaRPr sz="1800">
              <a:solidFill>
                <a:schemeClr val="dk1"/>
              </a:solidFill>
              <a:latin typeface="Arial"/>
              <a:ea typeface="Arial"/>
              <a:cs typeface="Arial"/>
              <a:sym typeface="Arial"/>
            </a:endParaRPr>
          </a:p>
        </p:txBody>
      </p:sp>
      <p:pic>
        <p:nvPicPr>
          <p:cNvPr id="159" name="Google Shape;159;p5"/>
          <p:cNvPicPr preferRelativeResize="0"/>
          <p:nvPr/>
        </p:nvPicPr>
        <p:blipFill rotWithShape="1">
          <a:blip r:embed="rId3">
            <a:alphaModFix/>
          </a:blip>
          <a:srcRect b="0" l="0" r="0" t="0"/>
          <a:stretch/>
        </p:blipFill>
        <p:spPr>
          <a:xfrm>
            <a:off x="5105400" y="754974"/>
            <a:ext cx="1752600" cy="1565502"/>
          </a:xfrm>
          <a:prstGeom prst="rect">
            <a:avLst/>
          </a:prstGeom>
          <a:noFill/>
          <a:ln>
            <a:noFill/>
          </a:ln>
        </p:spPr>
      </p:pic>
      <p:pic>
        <p:nvPicPr>
          <p:cNvPr id="160" name="Google Shape;160;p5"/>
          <p:cNvPicPr preferRelativeResize="0"/>
          <p:nvPr/>
        </p:nvPicPr>
        <p:blipFill rotWithShape="1">
          <a:blip r:embed="rId4">
            <a:alphaModFix/>
          </a:blip>
          <a:srcRect b="0" l="0" r="0" t="0"/>
          <a:stretch/>
        </p:blipFill>
        <p:spPr>
          <a:xfrm>
            <a:off x="7086600" y="616299"/>
            <a:ext cx="1847850" cy="1842851"/>
          </a:xfrm>
          <a:prstGeom prst="rect">
            <a:avLst/>
          </a:prstGeom>
          <a:noFill/>
          <a:ln>
            <a:noFill/>
          </a:ln>
        </p:spPr>
      </p:pic>
      <p:sp>
        <p:nvSpPr>
          <p:cNvPr id="161" name="Google Shape;161;p5"/>
          <p:cNvSpPr txBox="1"/>
          <p:nvPr/>
        </p:nvSpPr>
        <p:spPr>
          <a:xfrm>
            <a:off x="609600" y="2773525"/>
            <a:ext cx="32004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Capacitive Fingerprint Sensor, electric lock and buzzer</a:t>
            </a:r>
            <a:endParaRPr/>
          </a:p>
        </p:txBody>
      </p:sp>
      <p:pic>
        <p:nvPicPr>
          <p:cNvPr id="162" name="Google Shape;162;p5"/>
          <p:cNvPicPr preferRelativeResize="0"/>
          <p:nvPr/>
        </p:nvPicPr>
        <p:blipFill rotWithShape="1">
          <a:blip r:embed="rId5">
            <a:alphaModFix/>
          </a:blip>
          <a:srcRect b="0" l="0" r="0" t="0"/>
          <a:stretch/>
        </p:blipFill>
        <p:spPr>
          <a:xfrm>
            <a:off x="4379443" y="2459151"/>
            <a:ext cx="1492338" cy="1492338"/>
          </a:xfrm>
          <a:prstGeom prst="rect">
            <a:avLst/>
          </a:prstGeom>
          <a:noFill/>
          <a:ln>
            <a:noFill/>
          </a:ln>
        </p:spPr>
      </p:pic>
      <p:pic>
        <p:nvPicPr>
          <p:cNvPr id="163" name="Google Shape;163;p5"/>
          <p:cNvPicPr preferRelativeResize="0"/>
          <p:nvPr/>
        </p:nvPicPr>
        <p:blipFill rotWithShape="1">
          <a:blip r:embed="rId6">
            <a:alphaModFix/>
          </a:blip>
          <a:srcRect b="0" l="0" r="0" t="0"/>
          <a:stretch/>
        </p:blipFill>
        <p:spPr>
          <a:xfrm>
            <a:off x="5871781" y="2472199"/>
            <a:ext cx="1320238" cy="1492338"/>
          </a:xfrm>
          <a:prstGeom prst="rect">
            <a:avLst/>
          </a:prstGeom>
          <a:noFill/>
          <a:ln>
            <a:noFill/>
          </a:ln>
        </p:spPr>
      </p:pic>
      <p:pic>
        <p:nvPicPr>
          <p:cNvPr id="164" name="Google Shape;164;p5"/>
          <p:cNvPicPr preferRelativeResize="0"/>
          <p:nvPr/>
        </p:nvPicPr>
        <p:blipFill rotWithShape="1">
          <a:blip r:embed="rId7">
            <a:alphaModFix/>
          </a:blip>
          <a:srcRect b="0" l="0" r="0" t="0"/>
          <a:stretch/>
        </p:blipFill>
        <p:spPr>
          <a:xfrm>
            <a:off x="7192019" y="2472199"/>
            <a:ext cx="1637011" cy="1525982"/>
          </a:xfrm>
          <a:prstGeom prst="rect">
            <a:avLst/>
          </a:prstGeom>
          <a:noFill/>
          <a:ln>
            <a:noFill/>
          </a:ln>
        </p:spPr>
      </p:pic>
      <p:sp>
        <p:nvSpPr>
          <p:cNvPr id="165" name="Google Shape;165;p5"/>
          <p:cNvSpPr txBox="1"/>
          <p:nvPr/>
        </p:nvSpPr>
        <p:spPr>
          <a:xfrm>
            <a:off x="609600" y="4636532"/>
            <a:ext cx="32004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PIR Sensor, ESP32 and Blynk App</a:t>
            </a:r>
            <a:endParaRPr sz="1800">
              <a:solidFill>
                <a:schemeClr val="dk1"/>
              </a:solidFill>
              <a:latin typeface="Arial"/>
              <a:ea typeface="Arial"/>
              <a:cs typeface="Arial"/>
              <a:sym typeface="Arial"/>
            </a:endParaRPr>
          </a:p>
        </p:txBody>
      </p:sp>
      <p:pic>
        <p:nvPicPr>
          <p:cNvPr id="166" name="Google Shape;166;p5"/>
          <p:cNvPicPr preferRelativeResize="0"/>
          <p:nvPr/>
        </p:nvPicPr>
        <p:blipFill rotWithShape="1">
          <a:blip r:embed="rId8">
            <a:alphaModFix/>
          </a:blip>
          <a:srcRect b="0" l="0" r="0" t="0"/>
          <a:stretch/>
        </p:blipFill>
        <p:spPr>
          <a:xfrm>
            <a:off x="3799114" y="3964537"/>
            <a:ext cx="1872788" cy="1607225"/>
          </a:xfrm>
          <a:prstGeom prst="rect">
            <a:avLst/>
          </a:prstGeom>
          <a:noFill/>
          <a:ln>
            <a:noFill/>
          </a:ln>
        </p:spPr>
      </p:pic>
      <p:pic>
        <p:nvPicPr>
          <p:cNvPr id="167" name="Google Shape;167;p5"/>
          <p:cNvPicPr preferRelativeResize="0"/>
          <p:nvPr/>
        </p:nvPicPr>
        <p:blipFill rotWithShape="1">
          <a:blip r:embed="rId9">
            <a:alphaModFix/>
          </a:blip>
          <a:srcRect b="0" l="0" r="0" t="0"/>
          <a:stretch/>
        </p:blipFill>
        <p:spPr>
          <a:xfrm>
            <a:off x="5671902" y="4113297"/>
            <a:ext cx="1875787" cy="1309704"/>
          </a:xfrm>
          <a:prstGeom prst="rect">
            <a:avLst/>
          </a:prstGeom>
          <a:noFill/>
          <a:ln>
            <a:noFill/>
          </a:ln>
        </p:spPr>
      </p:pic>
      <p:pic>
        <p:nvPicPr>
          <p:cNvPr descr="Hướng dẫn tạo dự án với Blynk 2.0 New Blynk IOT | Giải Pháp Chung" id="168" name="Google Shape;168;p5"/>
          <p:cNvPicPr preferRelativeResize="0"/>
          <p:nvPr/>
        </p:nvPicPr>
        <p:blipFill rotWithShape="1">
          <a:blip r:embed="rId10">
            <a:alphaModFix/>
          </a:blip>
          <a:srcRect b="0" l="0" r="0" t="0"/>
          <a:stretch/>
        </p:blipFill>
        <p:spPr>
          <a:xfrm>
            <a:off x="7483151" y="3943538"/>
            <a:ext cx="1619250" cy="1619250"/>
          </a:xfrm>
          <a:prstGeom prst="rect">
            <a:avLst/>
          </a:prstGeom>
          <a:noFill/>
          <a:ln>
            <a:noFill/>
          </a:ln>
        </p:spPr>
      </p:pic>
    </p:spTree>
  </p:cSld>
  <p:clrMapOvr>
    <a:masterClrMapping/>
  </p:clrMapOvr>
  <p:transition spd="slow">
    <p:wipe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6"/>
          <p:cNvSpPr txBox="1"/>
          <p:nvPr/>
        </p:nvSpPr>
        <p:spPr>
          <a:xfrm>
            <a:off x="152400" y="228600"/>
            <a:ext cx="54864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1. introduction</a:t>
            </a:r>
            <a:endParaRPr sz="4000">
              <a:solidFill>
                <a:schemeClr val="dk1"/>
              </a:solidFill>
              <a:latin typeface="Algerian"/>
              <a:ea typeface="Algerian"/>
              <a:cs typeface="Algerian"/>
              <a:sym typeface="Algerian"/>
            </a:endParaRPr>
          </a:p>
        </p:txBody>
      </p:sp>
      <p:sp>
        <p:nvSpPr>
          <p:cNvPr id="174" name="Google Shape;174;p6"/>
          <p:cNvSpPr txBox="1"/>
          <p:nvPr/>
        </p:nvSpPr>
        <p:spPr>
          <a:xfrm>
            <a:off x="609600" y="990600"/>
            <a:ext cx="21723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1.3. Requirements</a:t>
            </a:r>
            <a:endParaRPr b="1" sz="1800">
              <a:solidFill>
                <a:schemeClr val="dk1"/>
              </a:solidFill>
              <a:latin typeface="Arial"/>
              <a:ea typeface="Arial"/>
              <a:cs typeface="Arial"/>
              <a:sym typeface="Arial"/>
            </a:endParaRPr>
          </a:p>
        </p:txBody>
      </p:sp>
      <p:sp>
        <p:nvSpPr>
          <p:cNvPr id="175" name="Google Shape;175;p6"/>
          <p:cNvSpPr txBox="1"/>
          <p:nvPr/>
        </p:nvSpPr>
        <p:spPr>
          <a:xfrm>
            <a:off x="609600" y="1491734"/>
            <a:ext cx="3505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DHT22 Humidity and Temperature Sensor, LCD</a:t>
            </a:r>
            <a:endParaRPr sz="1800">
              <a:solidFill>
                <a:schemeClr val="dk1"/>
              </a:solidFill>
              <a:latin typeface="Arial"/>
              <a:ea typeface="Arial"/>
              <a:cs typeface="Arial"/>
              <a:sym typeface="Arial"/>
            </a:endParaRPr>
          </a:p>
        </p:txBody>
      </p:sp>
      <p:pic>
        <p:nvPicPr>
          <p:cNvPr id="176" name="Google Shape;176;p6"/>
          <p:cNvPicPr preferRelativeResize="0"/>
          <p:nvPr/>
        </p:nvPicPr>
        <p:blipFill rotWithShape="1">
          <a:blip r:embed="rId3">
            <a:alphaModFix/>
          </a:blip>
          <a:srcRect b="0" l="0" r="0" t="0"/>
          <a:stretch/>
        </p:blipFill>
        <p:spPr>
          <a:xfrm>
            <a:off x="4582886" y="687143"/>
            <a:ext cx="1893364" cy="1609182"/>
          </a:xfrm>
          <a:prstGeom prst="rect">
            <a:avLst/>
          </a:prstGeom>
          <a:noFill/>
          <a:ln>
            <a:noFill/>
          </a:ln>
        </p:spPr>
      </p:pic>
      <p:pic>
        <p:nvPicPr>
          <p:cNvPr id="177" name="Google Shape;177;p6"/>
          <p:cNvPicPr preferRelativeResize="0"/>
          <p:nvPr/>
        </p:nvPicPr>
        <p:blipFill rotWithShape="1">
          <a:blip r:embed="rId4">
            <a:alphaModFix/>
          </a:blip>
          <a:srcRect b="0" l="0" r="0" t="0"/>
          <a:stretch/>
        </p:blipFill>
        <p:spPr>
          <a:xfrm>
            <a:off x="6611174" y="684032"/>
            <a:ext cx="1910605" cy="1584439"/>
          </a:xfrm>
          <a:prstGeom prst="rect">
            <a:avLst/>
          </a:prstGeom>
          <a:noFill/>
          <a:ln>
            <a:noFill/>
          </a:ln>
        </p:spPr>
      </p:pic>
      <p:sp>
        <p:nvSpPr>
          <p:cNvPr id="178" name="Google Shape;178;p6"/>
          <p:cNvSpPr txBox="1"/>
          <p:nvPr/>
        </p:nvSpPr>
        <p:spPr>
          <a:xfrm>
            <a:off x="609600" y="2851666"/>
            <a:ext cx="16818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Fan and LEDs</a:t>
            </a:r>
            <a:endParaRPr sz="1800">
              <a:solidFill>
                <a:schemeClr val="dk1"/>
              </a:solidFill>
              <a:latin typeface="Arial"/>
              <a:ea typeface="Arial"/>
              <a:cs typeface="Arial"/>
              <a:sym typeface="Arial"/>
            </a:endParaRPr>
          </a:p>
        </p:txBody>
      </p:sp>
      <p:pic>
        <p:nvPicPr>
          <p:cNvPr id="179" name="Google Shape;179;p6"/>
          <p:cNvPicPr preferRelativeResize="0"/>
          <p:nvPr/>
        </p:nvPicPr>
        <p:blipFill rotWithShape="1">
          <a:blip r:embed="rId5">
            <a:alphaModFix/>
          </a:blip>
          <a:srcRect b="0" l="0" r="0" t="0"/>
          <a:stretch/>
        </p:blipFill>
        <p:spPr>
          <a:xfrm>
            <a:off x="4718050" y="2346430"/>
            <a:ext cx="1841500" cy="1379804"/>
          </a:xfrm>
          <a:prstGeom prst="rect">
            <a:avLst/>
          </a:prstGeom>
          <a:noFill/>
          <a:ln>
            <a:noFill/>
          </a:ln>
        </p:spPr>
      </p:pic>
      <p:pic>
        <p:nvPicPr>
          <p:cNvPr id="180" name="Google Shape;180;p6"/>
          <p:cNvPicPr preferRelativeResize="0"/>
          <p:nvPr/>
        </p:nvPicPr>
        <p:blipFill rotWithShape="1">
          <a:blip r:embed="rId6">
            <a:alphaModFix/>
          </a:blip>
          <a:srcRect b="0" l="0" r="0" t="0"/>
          <a:stretch/>
        </p:blipFill>
        <p:spPr>
          <a:xfrm>
            <a:off x="6611173" y="2255282"/>
            <a:ext cx="1910605" cy="1562100"/>
          </a:xfrm>
          <a:prstGeom prst="rect">
            <a:avLst/>
          </a:prstGeom>
          <a:noFill/>
          <a:ln>
            <a:noFill/>
          </a:ln>
        </p:spPr>
      </p:pic>
      <p:sp>
        <p:nvSpPr>
          <p:cNvPr id="181" name="Google Shape;181;p6"/>
          <p:cNvSpPr txBox="1"/>
          <p:nvPr/>
        </p:nvSpPr>
        <p:spPr>
          <a:xfrm>
            <a:off x="609600" y="4343400"/>
            <a:ext cx="33528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Other required items like: wires, relay modules,…</a:t>
            </a:r>
            <a:endParaRPr sz="1800">
              <a:solidFill>
                <a:schemeClr val="dk1"/>
              </a:solidFill>
              <a:latin typeface="Arial"/>
              <a:ea typeface="Arial"/>
              <a:cs typeface="Arial"/>
              <a:sym typeface="Arial"/>
            </a:endParaRPr>
          </a:p>
        </p:txBody>
      </p:sp>
      <p:pic>
        <p:nvPicPr>
          <p:cNvPr id="182" name="Google Shape;182;p6"/>
          <p:cNvPicPr preferRelativeResize="0"/>
          <p:nvPr/>
        </p:nvPicPr>
        <p:blipFill rotWithShape="1">
          <a:blip r:embed="rId7">
            <a:alphaModFix/>
          </a:blip>
          <a:srcRect b="0" l="0" r="0" t="0"/>
          <a:stretch/>
        </p:blipFill>
        <p:spPr>
          <a:xfrm>
            <a:off x="3646714" y="3848878"/>
            <a:ext cx="3314700" cy="1834134"/>
          </a:xfrm>
          <a:prstGeom prst="rect">
            <a:avLst/>
          </a:prstGeom>
          <a:noFill/>
          <a:ln>
            <a:noFill/>
          </a:ln>
        </p:spPr>
      </p:pic>
      <p:pic>
        <p:nvPicPr>
          <p:cNvPr id="183" name="Google Shape;183;p6"/>
          <p:cNvPicPr preferRelativeResize="0"/>
          <p:nvPr/>
        </p:nvPicPr>
        <p:blipFill rotWithShape="1">
          <a:blip r:embed="rId8">
            <a:alphaModFix/>
          </a:blip>
          <a:srcRect b="0" l="0" r="0" t="0"/>
          <a:stretch/>
        </p:blipFill>
        <p:spPr>
          <a:xfrm>
            <a:off x="6858000" y="3947023"/>
            <a:ext cx="1795236" cy="1637843"/>
          </a:xfrm>
          <a:prstGeom prst="rect">
            <a:avLst/>
          </a:prstGeom>
          <a:noFill/>
          <a:ln>
            <a:noFill/>
          </a:ln>
        </p:spPr>
      </p:pic>
    </p:spTree>
  </p:cSld>
  <p:clrMapOvr>
    <a:masterClrMapping/>
  </p:clrMapOvr>
  <p:transition spd="slow">
    <p:wipe dir="d"/>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txBox="1"/>
          <p:nvPr/>
        </p:nvSpPr>
        <p:spPr>
          <a:xfrm>
            <a:off x="152400" y="228600"/>
            <a:ext cx="7086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189" name="Google Shape;189;p7"/>
          <p:cNvSpPr txBox="1"/>
          <p:nvPr/>
        </p:nvSpPr>
        <p:spPr>
          <a:xfrm>
            <a:off x="609600" y="990600"/>
            <a:ext cx="27879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2.1. System Description</a:t>
            </a:r>
            <a:endParaRPr b="1" sz="1800">
              <a:solidFill>
                <a:schemeClr val="dk1"/>
              </a:solidFill>
              <a:latin typeface="Arial"/>
              <a:ea typeface="Arial"/>
              <a:cs typeface="Arial"/>
              <a:sym typeface="Arial"/>
            </a:endParaRPr>
          </a:p>
        </p:txBody>
      </p:sp>
      <p:pic>
        <p:nvPicPr>
          <p:cNvPr descr="https://lh7-us.googleusercontent.com/2cgoGauXJT1vulCGrQ_op5e562MURTsKT2ExSv3NecaipXIy9CoBtstKAoNs42J60AVzrp2zzLFps1mB3D4QfGjYmRm-6aBxzQNYa9O73_J53SgklKeASk1DP6yYNEVm50-kWUA9MSkFwQlj5Z6TtFY" id="190" name="Google Shape;190;p7"/>
          <p:cNvPicPr preferRelativeResize="0"/>
          <p:nvPr/>
        </p:nvPicPr>
        <p:blipFill rotWithShape="1">
          <a:blip r:embed="rId3">
            <a:alphaModFix/>
          </a:blip>
          <a:srcRect b="0" l="0" r="0" t="0"/>
          <a:stretch/>
        </p:blipFill>
        <p:spPr>
          <a:xfrm>
            <a:off x="6096000" y="228600"/>
            <a:ext cx="2770620" cy="6400800"/>
          </a:xfrm>
          <a:prstGeom prst="rect">
            <a:avLst/>
          </a:prstGeom>
          <a:noFill/>
          <a:ln>
            <a:noFill/>
          </a:ln>
        </p:spPr>
      </p:pic>
      <p:sp>
        <p:nvSpPr>
          <p:cNvPr id="191" name="Google Shape;191;p7"/>
          <p:cNvSpPr txBox="1"/>
          <p:nvPr/>
        </p:nvSpPr>
        <p:spPr>
          <a:xfrm>
            <a:off x="609600" y="1447800"/>
            <a:ext cx="47244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Our project will have an Arduino UNO on the backside of the door attached to a board of </a:t>
            </a:r>
            <a:endParaRPr b="0"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an electric lock, a small button, a relay module, and an ESP32 module.</a:t>
            </a:r>
            <a:endParaRPr sz="1800">
              <a:solidFill>
                <a:schemeClr val="dk1"/>
              </a:solidFill>
              <a:latin typeface="Arial"/>
              <a:ea typeface="Arial"/>
              <a:cs typeface="Arial"/>
              <a:sym typeface="Arial"/>
            </a:endParaRPr>
          </a:p>
        </p:txBody>
      </p:sp>
      <p:pic>
        <p:nvPicPr>
          <p:cNvPr id="192" name="Google Shape;192;p7"/>
          <p:cNvPicPr preferRelativeResize="0"/>
          <p:nvPr/>
        </p:nvPicPr>
        <p:blipFill rotWithShape="1">
          <a:blip r:embed="rId4">
            <a:alphaModFix/>
          </a:blip>
          <a:srcRect b="0" l="0" r="0" t="0"/>
          <a:stretch/>
        </p:blipFill>
        <p:spPr>
          <a:xfrm>
            <a:off x="1226238" y="2936075"/>
            <a:ext cx="3612525" cy="3410025"/>
          </a:xfrm>
          <a:prstGeom prst="rect">
            <a:avLst/>
          </a:prstGeom>
          <a:noFill/>
          <a:ln>
            <a:noFill/>
          </a:ln>
        </p:spPr>
      </p:pic>
    </p:spTree>
  </p:cSld>
  <p:clrMapOvr>
    <a:masterClrMapping/>
  </p:clrMapOvr>
  <p:transition spd="slow">
    <p:wipe dir="u"/>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8"/>
          <p:cNvSpPr txBox="1"/>
          <p:nvPr/>
        </p:nvSpPr>
        <p:spPr>
          <a:xfrm>
            <a:off x="152400" y="228600"/>
            <a:ext cx="7086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198" name="Google Shape;198;p8"/>
          <p:cNvSpPr txBox="1"/>
          <p:nvPr/>
        </p:nvSpPr>
        <p:spPr>
          <a:xfrm>
            <a:off x="609600" y="990600"/>
            <a:ext cx="27879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2.1. System Description</a:t>
            </a:r>
            <a:endParaRPr b="1" sz="1800">
              <a:solidFill>
                <a:schemeClr val="dk1"/>
              </a:solidFill>
              <a:latin typeface="Arial"/>
              <a:ea typeface="Arial"/>
              <a:cs typeface="Arial"/>
              <a:sym typeface="Arial"/>
            </a:endParaRPr>
          </a:p>
        </p:txBody>
      </p:sp>
      <p:pic>
        <p:nvPicPr>
          <p:cNvPr descr="https://lh7-us.googleusercontent.com/2cgoGauXJT1vulCGrQ_op5e562MURTsKT2ExSv3NecaipXIy9CoBtstKAoNs42J60AVzrp2zzLFps1mB3D4QfGjYmRm-6aBxzQNYa9O73_J53SgklKeASk1DP6yYNEVm50-kWUA9MSkFwQlj5Z6TtFY" id="199" name="Google Shape;199;p8"/>
          <p:cNvPicPr preferRelativeResize="0"/>
          <p:nvPr/>
        </p:nvPicPr>
        <p:blipFill rotWithShape="1">
          <a:blip r:embed="rId3">
            <a:alphaModFix/>
          </a:blip>
          <a:srcRect b="0" l="0" r="0" t="0"/>
          <a:stretch/>
        </p:blipFill>
        <p:spPr>
          <a:xfrm>
            <a:off x="6096000" y="228600"/>
            <a:ext cx="2770620" cy="6400800"/>
          </a:xfrm>
          <a:prstGeom prst="rect">
            <a:avLst/>
          </a:prstGeom>
          <a:noFill/>
          <a:ln>
            <a:noFill/>
          </a:ln>
        </p:spPr>
      </p:pic>
      <p:sp>
        <p:nvSpPr>
          <p:cNvPr id="200" name="Google Shape;200;p8"/>
          <p:cNvSpPr txBox="1"/>
          <p:nvPr/>
        </p:nvSpPr>
        <p:spPr>
          <a:xfrm>
            <a:off x="609600" y="1447800"/>
            <a:ext cx="47244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These will be attached to a PIR sensor and LEDs on the ceiling.</a:t>
            </a:r>
            <a:endParaRPr b="0" sz="1800">
              <a:solidFill>
                <a:schemeClr val="dk1"/>
              </a:solidFill>
              <a:latin typeface="Arial"/>
              <a:ea typeface="Arial"/>
              <a:cs typeface="Arial"/>
              <a:sym typeface="Arial"/>
            </a:endParaRPr>
          </a:p>
        </p:txBody>
      </p:sp>
      <p:pic>
        <p:nvPicPr>
          <p:cNvPr descr="Không có mô tả." id="201" name="Google Shape;201;p8"/>
          <p:cNvPicPr preferRelativeResize="0"/>
          <p:nvPr/>
        </p:nvPicPr>
        <p:blipFill rotWithShape="1">
          <a:blip r:embed="rId4">
            <a:alphaModFix/>
          </a:blip>
          <a:srcRect b="0" l="0" r="0" t="0"/>
          <a:stretch/>
        </p:blipFill>
        <p:spPr>
          <a:xfrm>
            <a:off x="683717" y="2209800"/>
            <a:ext cx="4576165" cy="3432124"/>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txBox="1"/>
          <p:nvPr/>
        </p:nvSpPr>
        <p:spPr>
          <a:xfrm>
            <a:off x="152400" y="228600"/>
            <a:ext cx="7086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2. Statement of work</a:t>
            </a:r>
            <a:endParaRPr sz="4000">
              <a:solidFill>
                <a:schemeClr val="dk1"/>
              </a:solidFill>
              <a:latin typeface="Algerian"/>
              <a:ea typeface="Algerian"/>
              <a:cs typeface="Algerian"/>
              <a:sym typeface="Algerian"/>
            </a:endParaRPr>
          </a:p>
        </p:txBody>
      </p:sp>
      <p:sp>
        <p:nvSpPr>
          <p:cNvPr id="207" name="Google Shape;207;p9"/>
          <p:cNvSpPr txBox="1"/>
          <p:nvPr/>
        </p:nvSpPr>
        <p:spPr>
          <a:xfrm>
            <a:off x="609600" y="990600"/>
            <a:ext cx="27879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2.1. System Description</a:t>
            </a:r>
            <a:endParaRPr b="1" sz="1800">
              <a:solidFill>
                <a:schemeClr val="dk1"/>
              </a:solidFill>
              <a:latin typeface="Arial"/>
              <a:ea typeface="Arial"/>
              <a:cs typeface="Arial"/>
              <a:sym typeface="Arial"/>
            </a:endParaRPr>
          </a:p>
        </p:txBody>
      </p:sp>
      <p:pic>
        <p:nvPicPr>
          <p:cNvPr descr="https://lh7-us.googleusercontent.com/2cgoGauXJT1vulCGrQ_op5e562MURTsKT2ExSv3NecaipXIy9CoBtstKAoNs42J60AVzrp2zzLFps1mB3D4QfGjYmRm-6aBxzQNYa9O73_J53SgklKeASk1DP6yYNEVm50-kWUA9MSkFwQlj5Z6TtFY" id="208" name="Google Shape;208;p9"/>
          <p:cNvPicPr preferRelativeResize="0"/>
          <p:nvPr/>
        </p:nvPicPr>
        <p:blipFill rotWithShape="1">
          <a:blip r:embed="rId3">
            <a:alphaModFix/>
          </a:blip>
          <a:srcRect b="0" l="0" r="0" t="0"/>
          <a:stretch/>
        </p:blipFill>
        <p:spPr>
          <a:xfrm>
            <a:off x="6096000" y="228600"/>
            <a:ext cx="2770620" cy="6400800"/>
          </a:xfrm>
          <a:prstGeom prst="rect">
            <a:avLst/>
          </a:prstGeom>
          <a:noFill/>
          <a:ln>
            <a:noFill/>
          </a:ln>
        </p:spPr>
      </p:pic>
      <p:sp>
        <p:nvSpPr>
          <p:cNvPr id="209" name="Google Shape;209;p9"/>
          <p:cNvSpPr txBox="1"/>
          <p:nvPr/>
        </p:nvSpPr>
        <p:spPr>
          <a:xfrm>
            <a:off x="609600" y="1447800"/>
            <a:ext cx="54864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Another Arduino UNO will be used for connecting to a humidity sensor which will detect room temperature and be shown on a LCD screen, then adjust the room temperature by turning a fan on a wall.</a:t>
            </a:r>
            <a:endParaRPr b="0" sz="1800">
              <a:solidFill>
                <a:schemeClr val="dk1"/>
              </a:solidFill>
              <a:latin typeface="Arial"/>
              <a:ea typeface="Arial"/>
              <a:cs typeface="Arial"/>
              <a:sym typeface="Arial"/>
            </a:endParaRPr>
          </a:p>
        </p:txBody>
      </p:sp>
      <p:pic>
        <p:nvPicPr>
          <p:cNvPr id="210" name="Google Shape;210;p9"/>
          <p:cNvPicPr preferRelativeResize="0"/>
          <p:nvPr/>
        </p:nvPicPr>
        <p:blipFill rotWithShape="1">
          <a:blip r:embed="rId4">
            <a:alphaModFix/>
          </a:blip>
          <a:srcRect b="0" l="0" r="0" t="0"/>
          <a:stretch/>
        </p:blipFill>
        <p:spPr>
          <a:xfrm>
            <a:off x="3276673" y="2925128"/>
            <a:ext cx="2471363" cy="3072621"/>
          </a:xfrm>
          <a:prstGeom prst="rect">
            <a:avLst/>
          </a:prstGeom>
          <a:noFill/>
          <a:ln>
            <a:noFill/>
          </a:ln>
        </p:spPr>
      </p:pic>
      <p:pic>
        <p:nvPicPr>
          <p:cNvPr descr="Không có mô tả." id="211" name="Google Shape;211;p9"/>
          <p:cNvPicPr preferRelativeResize="0"/>
          <p:nvPr/>
        </p:nvPicPr>
        <p:blipFill rotWithShape="1">
          <a:blip r:embed="rId5">
            <a:alphaModFix/>
          </a:blip>
          <a:srcRect b="0" l="0" r="0" t="0"/>
          <a:stretch/>
        </p:blipFill>
        <p:spPr>
          <a:xfrm>
            <a:off x="730468" y="2925128"/>
            <a:ext cx="2546205" cy="3072621"/>
          </a:xfrm>
          <a:prstGeom prst="rect">
            <a:avLst/>
          </a:prstGeom>
          <a:noFill/>
          <a:ln>
            <a:noFill/>
          </a:ln>
        </p:spPr>
      </p:pic>
    </p:spTree>
  </p:cSld>
  <p:clrMapOvr>
    <a:masterClrMapping/>
  </p:clrMapOvr>
  <p:transition spd="slow">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2023-12-29T07:24:03Z</dcterms:created>
  <dc:creator>Gigabyte G5</dc:creator>
</cp:coreProperties>
</file>